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381" r:id="rId2"/>
    <p:sldId id="382" r:id="rId3"/>
    <p:sldId id="420" r:id="rId4"/>
    <p:sldId id="421" r:id="rId5"/>
    <p:sldId id="422" r:id="rId6"/>
    <p:sldId id="423" r:id="rId7"/>
    <p:sldId id="424" r:id="rId8"/>
    <p:sldId id="3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517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28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482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896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508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51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err="1" smtClean="0"/>
              <a:t>Pserp</a:t>
            </a:r>
            <a:r>
              <a:rPr lang="en-IN" sz="6000" dirty="0" smtClean="0"/>
              <a:t> – send </a:t>
            </a:r>
            <a:r>
              <a:rPr lang="en-IN" sz="6000" dirty="0" err="1" smtClean="0"/>
              <a:t>sms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77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Send 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Sms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to Fee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Defaulters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1637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S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end SMS SMS Tool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Send </a:t>
            </a:r>
            <a:r>
              <a:rPr lang="en-US" b="1" dirty="0" err="1">
                <a:effectLst/>
              </a:rPr>
              <a:t>Sms</a:t>
            </a:r>
            <a:r>
              <a:rPr lang="en-US" b="1" dirty="0">
                <a:effectLst/>
              </a:rPr>
              <a:t> Fee Defaulters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send </a:t>
            </a:r>
            <a:r>
              <a:rPr lang="en-IN" dirty="0" err="1" smtClean="0">
                <a:effectLst/>
              </a:rPr>
              <a:t>sms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button to send </a:t>
            </a:r>
            <a:r>
              <a:rPr lang="en-IN" b="1" dirty="0" err="1" smtClean="0">
                <a:effectLst/>
              </a:rPr>
              <a:t>sms</a:t>
            </a:r>
            <a:r>
              <a:rPr lang="en-IN" b="1" dirty="0" smtClean="0">
                <a:effectLst/>
              </a:rPr>
              <a:t> successfully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6" y="2129051"/>
            <a:ext cx="11957784" cy="47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Send General 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Sms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15149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S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end SMS SMS Tool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Send General </a:t>
            </a:r>
            <a:r>
              <a:rPr lang="en-US" b="1" dirty="0" smtClean="0">
                <a:effectLst/>
              </a:rPr>
              <a:t>SMS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to get list of persons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message to send and select all the checkbox who will get </a:t>
            </a:r>
            <a:r>
              <a:rPr lang="en-IN" b="1" dirty="0" err="1" smtClean="0">
                <a:effectLst/>
              </a:rPr>
              <a:t>sms</a:t>
            </a:r>
            <a:r>
              <a:rPr lang="en-IN" b="1" dirty="0" smtClean="0">
                <a:effectLst/>
              </a:rPr>
              <a:t> and click </a:t>
            </a:r>
            <a:r>
              <a:rPr lang="en-IN" dirty="0" smtClean="0">
                <a:effectLst/>
              </a:rPr>
              <a:t>send </a:t>
            </a:r>
            <a:r>
              <a:rPr lang="en-IN" dirty="0" err="1" smtClean="0">
                <a:effectLst/>
              </a:rPr>
              <a:t>sms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button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63" y="2006221"/>
            <a:ext cx="10471235" cy="46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5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Send 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Sms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Other number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1637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S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end SMS SMS Tool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Send </a:t>
            </a:r>
            <a:r>
              <a:rPr lang="en-US" b="1" dirty="0" err="1">
                <a:effectLst/>
              </a:rPr>
              <a:t>Sms</a:t>
            </a:r>
            <a:r>
              <a:rPr lang="en-US" b="1" dirty="0">
                <a:effectLst/>
              </a:rPr>
              <a:t> To </a:t>
            </a:r>
            <a:r>
              <a:rPr lang="en-US" b="1" dirty="0" smtClean="0">
                <a:effectLst/>
              </a:rPr>
              <a:t>Others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the mobile number to send </a:t>
            </a:r>
            <a:r>
              <a:rPr lang="en-IN" b="1" dirty="0" err="1" smtClean="0">
                <a:effectLst/>
              </a:rPr>
              <a:t>sms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the message in the box and click </a:t>
            </a:r>
            <a:r>
              <a:rPr lang="en-IN" dirty="0" smtClean="0">
                <a:effectLst/>
              </a:rPr>
              <a:t>send </a:t>
            </a:r>
            <a:r>
              <a:rPr lang="en-IN" dirty="0" err="1" smtClean="0">
                <a:effectLst/>
              </a:rPr>
              <a:t>sms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0" y="2347416"/>
            <a:ext cx="11695895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0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Send 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Sms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To absent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1637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S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end SMS SMS Tool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Send </a:t>
            </a:r>
            <a:r>
              <a:rPr lang="en-US" b="1" dirty="0" smtClean="0">
                <a:effectLst/>
              </a:rPr>
              <a:t>Absentee </a:t>
            </a:r>
            <a:r>
              <a:rPr lang="en-US" b="1" dirty="0" err="1">
                <a:effectLst/>
              </a:rPr>
              <a:t>Sms</a:t>
            </a:r>
            <a:r>
              <a:rPr lang="en-US" b="1" dirty="0">
                <a:effectLst/>
              </a:rPr>
              <a:t> 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to get absent student list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send </a:t>
            </a:r>
            <a:r>
              <a:rPr lang="en-IN" dirty="0" err="1" smtClean="0">
                <a:effectLst/>
              </a:rPr>
              <a:t>sms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button to send absent students’ parents a message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8" y="2778311"/>
            <a:ext cx="12015257" cy="26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6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Send 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Sms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regarding fee received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1637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S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end SMS SMS Tool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Send Fee Received </a:t>
            </a:r>
            <a:r>
              <a:rPr lang="en-US" b="1" dirty="0" err="1">
                <a:effectLst/>
              </a:rPr>
              <a:t>Sms</a:t>
            </a:r>
            <a:r>
              <a:rPr lang="en-US" b="1" dirty="0">
                <a:effectLst/>
              </a:rPr>
              <a:t> 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send </a:t>
            </a:r>
            <a:r>
              <a:rPr lang="en-IN" dirty="0" err="1" smtClean="0">
                <a:effectLst/>
              </a:rPr>
              <a:t>sms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5" y="2129051"/>
            <a:ext cx="11793664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3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Send student result as 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sms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1637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S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end SMS SMS Tool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Send Result </a:t>
            </a:r>
            <a:r>
              <a:rPr lang="en-US" b="1" dirty="0" err="1">
                <a:effectLst/>
              </a:rPr>
              <a:t>Sms</a:t>
            </a:r>
            <a:r>
              <a:rPr lang="en-US" b="1" dirty="0">
                <a:effectLst/>
              </a:rPr>
              <a:t> 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to get result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send </a:t>
            </a:r>
            <a:r>
              <a:rPr lang="en-IN" dirty="0" err="1" smtClean="0">
                <a:effectLst/>
              </a:rPr>
              <a:t>sms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button to send result to the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" y="2408745"/>
            <a:ext cx="11276190" cy="4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2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6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2254</TotalTime>
  <Words>227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Pserp – send sms</vt:lpstr>
      <vt:lpstr>Q: To Send Sms to Fee Defaulters</vt:lpstr>
      <vt:lpstr>Q: To Send General Sms</vt:lpstr>
      <vt:lpstr>Q: To Send Sms To Other number</vt:lpstr>
      <vt:lpstr>Q: To Send Sms To absent students</vt:lpstr>
      <vt:lpstr>Q: To Send Sms regarding fee received</vt:lpstr>
      <vt:lpstr>Q: To Send student result as sms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168</cp:revision>
  <dcterms:created xsi:type="dcterms:W3CDTF">2020-01-11T10:39:02Z</dcterms:created>
  <dcterms:modified xsi:type="dcterms:W3CDTF">2020-01-20T16:34:47Z</dcterms:modified>
</cp:coreProperties>
</file>