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41" r:id="rId1"/>
  </p:sldMasterIdLst>
  <p:sldIdLst>
    <p:sldId id="381" r:id="rId2"/>
    <p:sldId id="425" r:id="rId3"/>
    <p:sldId id="426" r:id="rId4"/>
    <p:sldId id="427" r:id="rId5"/>
    <p:sldId id="431" r:id="rId6"/>
    <p:sldId id="432" r:id="rId7"/>
    <p:sldId id="433" r:id="rId8"/>
    <p:sldId id="435" r:id="rId9"/>
    <p:sldId id="428" r:id="rId10"/>
    <p:sldId id="434" r:id="rId11"/>
    <p:sldId id="437" r:id="rId12"/>
    <p:sldId id="43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2358706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08096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514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445477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495709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927267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08060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500866917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08824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262506607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845654808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3419931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166769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020854322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174554599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89738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C615F-5A8E-4465-9905-F23F3B1B4B79}" type="datetimeFigureOut">
              <a:rPr lang="en-IN" smtClean="0"/>
              <a:pPr/>
              <a:t>20-01-2020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F83DEA7-7A68-4C69-9302-F941CA4C4CD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034516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42" r:id="rId1"/>
    <p:sldLayoutId id="2147484943" r:id="rId2"/>
    <p:sldLayoutId id="2147484944" r:id="rId3"/>
    <p:sldLayoutId id="2147484945" r:id="rId4"/>
    <p:sldLayoutId id="2147484946" r:id="rId5"/>
    <p:sldLayoutId id="2147484947" r:id="rId6"/>
    <p:sldLayoutId id="2147484948" r:id="rId7"/>
    <p:sldLayoutId id="2147484949" r:id="rId8"/>
    <p:sldLayoutId id="2147484950" r:id="rId9"/>
    <p:sldLayoutId id="2147484951" r:id="rId10"/>
    <p:sldLayoutId id="2147484952" r:id="rId11"/>
    <p:sldLayoutId id="2147484953" r:id="rId12"/>
    <p:sldLayoutId id="2147484954" r:id="rId13"/>
    <p:sldLayoutId id="2147484955" r:id="rId14"/>
    <p:sldLayoutId id="2147484956" r:id="rId15"/>
    <p:sldLayoutId id="214748495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BASIC COMPUTER </a:t>
            </a:r>
            <a:r>
              <a:rPr lang="en-IN" dirty="0" smtClean="0"/>
              <a:t>OPERATION and MAINTENANCE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94771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93301"/>
            <a:ext cx="8596668" cy="1320800"/>
          </a:xfrm>
        </p:spPr>
        <p:txBody>
          <a:bodyPr/>
          <a:lstStyle/>
          <a:p>
            <a:r>
              <a:rPr lang="en-IN" b="1" dirty="0" smtClean="0"/>
              <a:t>Unzip a file (</a:t>
            </a:r>
            <a:r>
              <a:rPr lang="en-IN" b="1" dirty="0" err="1" smtClean="0"/>
              <a:t>contd</a:t>
            </a:r>
            <a:r>
              <a:rPr lang="en-IN" b="1" dirty="0" smtClean="0"/>
              <a:t>…)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50654"/>
            <a:ext cx="3758188" cy="3880773"/>
          </a:xfrm>
        </p:spPr>
        <p:txBody>
          <a:bodyPr/>
          <a:lstStyle/>
          <a:p>
            <a:r>
              <a:rPr lang="en-IN" dirty="0" smtClean="0"/>
              <a:t>A new window will appear</a:t>
            </a:r>
          </a:p>
          <a:p>
            <a:r>
              <a:rPr lang="en-IN" dirty="0" smtClean="0"/>
              <a:t>Just click ‘ok’ button</a:t>
            </a:r>
          </a:p>
          <a:p>
            <a:r>
              <a:rPr lang="en-IN" dirty="0" smtClean="0"/>
              <a:t>Extracted folder will appear after that</a:t>
            </a:r>
            <a:endParaRPr lang="en-IN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668" y="1080485"/>
            <a:ext cx="4282346" cy="9982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365" y="2198925"/>
            <a:ext cx="5180952" cy="45619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5572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Sending Mail to Someone (in GMAIL)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93864"/>
            <a:ext cx="8596668" cy="3880773"/>
          </a:xfrm>
        </p:spPr>
        <p:txBody>
          <a:bodyPr/>
          <a:lstStyle/>
          <a:p>
            <a:r>
              <a:rPr lang="en-IN" dirty="0" smtClean="0"/>
              <a:t>Open any browser and open </a:t>
            </a:r>
            <a:r>
              <a:rPr lang="en-IN" dirty="0" err="1" smtClean="0"/>
              <a:t>gmail</a:t>
            </a:r>
            <a:r>
              <a:rPr lang="en-IN" dirty="0" smtClean="0"/>
              <a:t> in it (image in next slide)</a:t>
            </a:r>
          </a:p>
          <a:p>
            <a:r>
              <a:rPr lang="en-IN" dirty="0" smtClean="0"/>
              <a:t>Click </a:t>
            </a:r>
            <a:r>
              <a:rPr lang="en-IN" b="1" dirty="0" smtClean="0">
                <a:solidFill>
                  <a:schemeClr val="tx1"/>
                </a:solidFill>
              </a:rPr>
              <a:t>COMPOSE</a:t>
            </a:r>
            <a:r>
              <a:rPr lang="en-IN" dirty="0" smtClean="0"/>
              <a:t> button to send a mail</a:t>
            </a:r>
          </a:p>
          <a:p>
            <a:r>
              <a:rPr lang="en-IN" dirty="0" smtClean="0"/>
              <a:t>A new message box will pop up</a:t>
            </a:r>
          </a:p>
          <a:p>
            <a:r>
              <a:rPr lang="en-IN" dirty="0" smtClean="0"/>
              <a:t>Enter e-mail id of the person whom the message is to be sent in </a:t>
            </a:r>
            <a:r>
              <a:rPr lang="en-IN" b="1" dirty="0" smtClean="0">
                <a:solidFill>
                  <a:schemeClr val="tx1"/>
                </a:solidFill>
              </a:rPr>
              <a:t>TO</a:t>
            </a:r>
            <a:r>
              <a:rPr lang="en-IN" dirty="0" smtClean="0">
                <a:solidFill>
                  <a:schemeClr val="tx1"/>
                </a:solidFill>
              </a:rPr>
              <a:t> </a:t>
            </a:r>
            <a:r>
              <a:rPr lang="en-IN" dirty="0" smtClean="0"/>
              <a:t>box</a:t>
            </a:r>
          </a:p>
          <a:p>
            <a:r>
              <a:rPr lang="en-IN" dirty="0" smtClean="0"/>
              <a:t>Enter subject of the mail in </a:t>
            </a:r>
            <a:r>
              <a:rPr lang="en-IN" b="1" dirty="0" smtClean="0">
                <a:solidFill>
                  <a:schemeClr val="tx1"/>
                </a:solidFill>
              </a:rPr>
              <a:t>SUBJECT</a:t>
            </a:r>
            <a:r>
              <a:rPr lang="en-IN" dirty="0" smtClean="0"/>
              <a:t> box</a:t>
            </a:r>
          </a:p>
          <a:p>
            <a:r>
              <a:rPr lang="en-IN" dirty="0" smtClean="0"/>
              <a:t>Enter message in the blank box</a:t>
            </a:r>
          </a:p>
          <a:p>
            <a:r>
              <a:rPr lang="en-IN" dirty="0" smtClean="0"/>
              <a:t>Click attach symbol (marked with red circle in the image below) to attach any file</a:t>
            </a:r>
          </a:p>
          <a:p>
            <a:r>
              <a:rPr lang="en-IN" dirty="0" smtClean="0"/>
              <a:t>Click SEND button to send the message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579" y="5283510"/>
            <a:ext cx="6179427" cy="11991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4801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6171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350292"/>
            <a:ext cx="8596668" cy="1320800"/>
          </a:xfrm>
        </p:spPr>
        <p:txBody>
          <a:bodyPr/>
          <a:lstStyle/>
          <a:p>
            <a:r>
              <a:rPr lang="en-IN" b="1" dirty="0"/>
              <a:t>Switching on the </a:t>
            </a:r>
            <a:r>
              <a:rPr lang="en-IN" b="1" dirty="0" smtClean="0"/>
              <a:t>Computer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64553"/>
            <a:ext cx="8596668" cy="388077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Switch </a:t>
            </a:r>
            <a:r>
              <a:rPr lang="en-US" sz="2000" dirty="0"/>
              <a:t>ON the main power </a:t>
            </a:r>
            <a:r>
              <a:rPr lang="en-US" sz="2000" dirty="0" smtClean="0"/>
              <a:t>switch</a:t>
            </a:r>
            <a:endParaRPr lang="en-US" sz="2000" dirty="0"/>
          </a:p>
          <a:p>
            <a:r>
              <a:rPr lang="en-US" sz="2000" dirty="0"/>
              <a:t>Press the ON button on the UPS of the </a:t>
            </a:r>
            <a:r>
              <a:rPr lang="en-US" sz="2000" dirty="0" smtClean="0"/>
              <a:t>computer (if you have it)</a:t>
            </a:r>
          </a:p>
          <a:p>
            <a:r>
              <a:rPr lang="en-US" sz="2000" dirty="0"/>
              <a:t>Press the ON button on the CPU of the </a:t>
            </a:r>
            <a:r>
              <a:rPr lang="en-US" sz="2000" dirty="0" smtClean="0"/>
              <a:t>computer</a:t>
            </a:r>
          </a:p>
          <a:p>
            <a:r>
              <a:rPr lang="en-IN" sz="2000" dirty="0"/>
              <a:t>Switch ON the </a:t>
            </a:r>
            <a:r>
              <a:rPr lang="en-IN" sz="2000" dirty="0" smtClean="0"/>
              <a:t>Monitor</a:t>
            </a:r>
          </a:p>
          <a:p>
            <a:r>
              <a:rPr lang="en-US" sz="2000" dirty="0"/>
              <a:t>Desktop is the first screen that you see on the computer when Windows has loaded</a:t>
            </a:r>
            <a:br>
              <a:rPr lang="en-US" sz="2000" dirty="0"/>
            </a:br>
            <a:endParaRPr lang="en-I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040" y="4098295"/>
            <a:ext cx="4702385" cy="27124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6461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04634"/>
            <a:ext cx="8596668" cy="1320800"/>
          </a:xfrm>
        </p:spPr>
        <p:txBody>
          <a:bodyPr/>
          <a:lstStyle/>
          <a:p>
            <a:r>
              <a:rPr lang="en-IN" b="1" dirty="0"/>
              <a:t>Switching off the </a:t>
            </a:r>
            <a:r>
              <a:rPr lang="en-IN" b="1" dirty="0" smtClean="0"/>
              <a:t>Computer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850159"/>
            <a:ext cx="8596668" cy="3880773"/>
          </a:xfrm>
        </p:spPr>
        <p:txBody>
          <a:bodyPr/>
          <a:lstStyle/>
          <a:p>
            <a:r>
              <a:rPr lang="en-IN" dirty="0" smtClean="0"/>
              <a:t>Before switching off computer, make sure to close all opened files and folders</a:t>
            </a:r>
          </a:p>
          <a:p>
            <a:r>
              <a:rPr lang="en-IN" dirty="0" smtClean="0"/>
              <a:t>Click </a:t>
            </a:r>
            <a:r>
              <a:rPr lang="en-IN" dirty="0"/>
              <a:t>Windows </a:t>
            </a:r>
            <a:r>
              <a:rPr lang="en-IN" dirty="0" smtClean="0"/>
              <a:t>button</a:t>
            </a:r>
          </a:p>
          <a:p>
            <a:r>
              <a:rPr lang="en-US" dirty="0"/>
              <a:t>When the Start menu appears, click on power </a:t>
            </a:r>
            <a:r>
              <a:rPr lang="en-US" dirty="0" smtClean="0"/>
              <a:t>option</a:t>
            </a:r>
          </a:p>
          <a:p>
            <a:r>
              <a:rPr lang="en-US" dirty="0" smtClean="0"/>
              <a:t>Select </a:t>
            </a:r>
            <a:r>
              <a:rPr lang="en-US" dirty="0"/>
              <a:t>the shutdown option from the power option </a:t>
            </a:r>
            <a:r>
              <a:rPr lang="en-US" dirty="0" smtClean="0"/>
              <a:t>list</a:t>
            </a:r>
          </a:p>
          <a:p>
            <a:r>
              <a:rPr lang="en-US" dirty="0"/>
              <a:t>If monitor is connected through external power plug then Switch it OFF, otherwise, it will automatically shut down after executing the shutdown  </a:t>
            </a:r>
            <a:r>
              <a:rPr lang="en-US" dirty="0" smtClean="0"/>
              <a:t>command</a:t>
            </a:r>
          </a:p>
          <a:p>
            <a:r>
              <a:rPr lang="en-US" dirty="0"/>
              <a:t>Switch OFF the main power button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706" y="3937293"/>
            <a:ext cx="5399168" cy="268895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1311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083" y="128779"/>
            <a:ext cx="8596668" cy="1320800"/>
          </a:xfrm>
        </p:spPr>
        <p:txBody>
          <a:bodyPr/>
          <a:lstStyle/>
          <a:p>
            <a:r>
              <a:rPr lang="en-IN" dirty="0" smtClean="0"/>
              <a:t>Using </a:t>
            </a:r>
            <a:r>
              <a:rPr lang="en-IN" dirty="0" err="1" smtClean="0"/>
              <a:t>CCleaner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083" y="891347"/>
            <a:ext cx="8596668" cy="3880773"/>
          </a:xfrm>
        </p:spPr>
        <p:txBody>
          <a:bodyPr/>
          <a:lstStyle/>
          <a:p>
            <a:r>
              <a:rPr lang="en-IN" dirty="0" smtClean="0"/>
              <a:t>Install </a:t>
            </a:r>
            <a:r>
              <a:rPr lang="en-IN" dirty="0" err="1" smtClean="0"/>
              <a:t>CCleaner</a:t>
            </a:r>
            <a:r>
              <a:rPr lang="en-IN" dirty="0" smtClean="0"/>
              <a:t> in your computer</a:t>
            </a:r>
          </a:p>
          <a:p>
            <a:r>
              <a:rPr lang="en-US" dirty="0" smtClean="0"/>
              <a:t>In </a:t>
            </a:r>
            <a:r>
              <a:rPr lang="en-US" dirty="0"/>
              <a:t>CCleaner, click the Cleaner icon at </a:t>
            </a:r>
            <a:r>
              <a:rPr lang="en-US" dirty="0" smtClean="0"/>
              <a:t>left (</a:t>
            </a:r>
            <a:r>
              <a:rPr lang="en-US" dirty="0" err="1" smtClean="0"/>
              <a:t>contd</a:t>
            </a:r>
            <a:r>
              <a:rPr lang="en-US" dirty="0" smtClean="0"/>
              <a:t>…)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081" y="1886571"/>
            <a:ext cx="7400000" cy="497142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0094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504" y="278905"/>
            <a:ext cx="8596668" cy="4279448"/>
          </a:xfrm>
        </p:spPr>
        <p:txBody>
          <a:bodyPr/>
          <a:lstStyle/>
          <a:p>
            <a:r>
              <a:rPr lang="en-IN" dirty="0" smtClean="0"/>
              <a:t>Using </a:t>
            </a:r>
            <a:r>
              <a:rPr lang="en-IN" dirty="0" err="1" smtClean="0"/>
              <a:t>CCleaner</a:t>
            </a:r>
            <a:r>
              <a:rPr lang="en-IN" dirty="0" smtClean="0"/>
              <a:t> (</a:t>
            </a:r>
            <a:r>
              <a:rPr lang="en-IN" dirty="0" err="1" smtClean="0"/>
              <a:t>contd</a:t>
            </a:r>
            <a:r>
              <a:rPr lang="en-IN" dirty="0" smtClean="0"/>
              <a:t>…)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504" y="1341723"/>
            <a:ext cx="8944338" cy="3880773"/>
          </a:xfrm>
        </p:spPr>
        <p:txBody>
          <a:bodyPr/>
          <a:lstStyle/>
          <a:p>
            <a:r>
              <a:rPr lang="en-US" dirty="0"/>
              <a:t>Click the </a:t>
            </a:r>
            <a:r>
              <a:rPr lang="en-US" b="1" dirty="0">
                <a:solidFill>
                  <a:srgbClr val="92D050"/>
                </a:solidFill>
              </a:rPr>
              <a:t>Analyze</a:t>
            </a:r>
            <a:r>
              <a:rPr lang="en-US" dirty="0"/>
              <a:t> button. CCleaner analyzes the files and Registry keys belonging to the Windows features and </a:t>
            </a:r>
            <a:r>
              <a:rPr lang="en-US" dirty="0" smtClean="0"/>
              <a:t>applications. </a:t>
            </a:r>
            <a:r>
              <a:rPr lang="en-US" dirty="0"/>
              <a:t>This may take some time</a:t>
            </a:r>
            <a:r>
              <a:rPr lang="en-US" dirty="0" smtClean="0"/>
              <a:t>.</a:t>
            </a:r>
          </a:p>
          <a:p>
            <a:r>
              <a:rPr lang="en-US" dirty="0"/>
              <a:t>Click </a:t>
            </a:r>
            <a:r>
              <a:rPr lang="en-US" b="1" dirty="0">
                <a:solidFill>
                  <a:srgbClr val="92D050"/>
                </a:solidFill>
              </a:rPr>
              <a:t>Run </a:t>
            </a:r>
            <a:r>
              <a:rPr lang="en-US" b="1" dirty="0" smtClean="0">
                <a:solidFill>
                  <a:srgbClr val="92D050"/>
                </a:solidFill>
              </a:rPr>
              <a:t>Cleaner </a:t>
            </a:r>
            <a:r>
              <a:rPr lang="en-US" dirty="0"/>
              <a:t>button</a:t>
            </a:r>
            <a:r>
              <a:rPr lang="en-US" dirty="0" smtClean="0"/>
              <a:t>. </a:t>
            </a:r>
            <a:r>
              <a:rPr lang="en-US" dirty="0"/>
              <a:t>You are warned that CCleaner is about to permanently remove files from the system. Click </a:t>
            </a:r>
            <a:r>
              <a:rPr lang="en-US" b="1" dirty="0"/>
              <a:t>OK</a:t>
            </a:r>
            <a:r>
              <a:rPr lang="en-US" dirty="0"/>
              <a:t> to proceed</a:t>
            </a:r>
            <a:r>
              <a:rPr lang="en-US" dirty="0" smtClean="0"/>
              <a:t>.</a:t>
            </a:r>
          </a:p>
          <a:p>
            <a:r>
              <a:rPr lang="en-US" dirty="0"/>
              <a:t>When the cleaning is complete, CCleaner displays a report of deleted files in the text window. </a:t>
            </a:r>
            <a:endParaRPr lang="en-US" dirty="0" smtClean="0"/>
          </a:p>
          <a:p>
            <a:r>
              <a:rPr lang="en-US" b="1" dirty="0">
                <a:solidFill>
                  <a:schemeClr val="tx1"/>
                </a:solidFill>
              </a:rPr>
              <a:t>U</a:t>
            </a:r>
            <a:r>
              <a:rPr lang="en-US" b="1" dirty="0" smtClean="0">
                <a:solidFill>
                  <a:schemeClr val="tx1"/>
                </a:solidFill>
              </a:rPr>
              <a:t>se CCleaner everyday after starting the computer</a:t>
            </a:r>
            <a:endParaRPr lang="en-IN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460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083" y="128779"/>
            <a:ext cx="8596668" cy="1320800"/>
          </a:xfrm>
        </p:spPr>
        <p:txBody>
          <a:bodyPr/>
          <a:lstStyle/>
          <a:p>
            <a:r>
              <a:rPr lang="en-IN" dirty="0" smtClean="0"/>
              <a:t>Using Disk Defrag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083" y="891347"/>
            <a:ext cx="8596668" cy="3880773"/>
          </a:xfrm>
        </p:spPr>
        <p:txBody>
          <a:bodyPr/>
          <a:lstStyle/>
          <a:p>
            <a:r>
              <a:rPr lang="en-IN" dirty="0" smtClean="0"/>
              <a:t>Install </a:t>
            </a:r>
            <a:r>
              <a:rPr lang="en-IN" dirty="0" err="1" smtClean="0"/>
              <a:t>Auslogics</a:t>
            </a:r>
            <a:r>
              <a:rPr lang="en-IN" dirty="0" smtClean="0"/>
              <a:t> Disk Defrag in your computer</a:t>
            </a:r>
          </a:p>
          <a:p>
            <a:r>
              <a:rPr lang="en-US" dirty="0" smtClean="0"/>
              <a:t>After opening the application, select all the checkbox of drives (</a:t>
            </a:r>
            <a:r>
              <a:rPr lang="en-US" dirty="0" err="1" smtClean="0"/>
              <a:t>contd</a:t>
            </a:r>
            <a:r>
              <a:rPr lang="en-US" dirty="0" smtClean="0"/>
              <a:t>…)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92" y="1687510"/>
            <a:ext cx="8139036" cy="51704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05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459" y="374439"/>
            <a:ext cx="8596668" cy="1320800"/>
          </a:xfrm>
        </p:spPr>
        <p:txBody>
          <a:bodyPr/>
          <a:lstStyle/>
          <a:p>
            <a:r>
              <a:rPr lang="en-IN" dirty="0" smtClean="0"/>
              <a:t>Using Disk Defrag (</a:t>
            </a:r>
            <a:r>
              <a:rPr lang="en-IN" dirty="0" err="1" smtClean="0"/>
              <a:t>contd</a:t>
            </a:r>
            <a:r>
              <a:rPr lang="en-IN" dirty="0" smtClean="0"/>
              <a:t>…)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459" y="1449579"/>
            <a:ext cx="8596668" cy="3880773"/>
          </a:xfrm>
        </p:spPr>
        <p:txBody>
          <a:bodyPr/>
          <a:lstStyle/>
          <a:p>
            <a:r>
              <a:rPr lang="en-IN" dirty="0" smtClean="0"/>
              <a:t>Select </a:t>
            </a:r>
            <a:r>
              <a:rPr lang="en-IN" b="1" dirty="0" smtClean="0"/>
              <a:t>Analyse </a:t>
            </a:r>
            <a:r>
              <a:rPr lang="en-IN" dirty="0" smtClean="0"/>
              <a:t>in defrag dropdown</a:t>
            </a:r>
          </a:p>
          <a:p>
            <a:r>
              <a:rPr lang="en-IN" dirty="0" smtClean="0"/>
              <a:t>After defragment analysis is done, click </a:t>
            </a:r>
            <a:r>
              <a:rPr lang="en-IN" b="1" dirty="0" smtClean="0"/>
              <a:t>Defrag </a:t>
            </a:r>
            <a:r>
              <a:rPr lang="en-IN" dirty="0" smtClean="0"/>
              <a:t>button</a:t>
            </a:r>
          </a:p>
          <a:p>
            <a:r>
              <a:rPr lang="en-IN" dirty="0" smtClean="0"/>
              <a:t>Don’t do any side works during this process</a:t>
            </a:r>
          </a:p>
          <a:p>
            <a:r>
              <a:rPr lang="en-IN" dirty="0" smtClean="0"/>
              <a:t>After defragment is done completely, restart your computer</a:t>
            </a:r>
          </a:p>
          <a:p>
            <a:r>
              <a:rPr lang="en-IN" b="1" dirty="0" smtClean="0">
                <a:solidFill>
                  <a:schemeClr val="tx1"/>
                </a:solidFill>
              </a:rPr>
              <a:t>Use disk defragment once in a week</a:t>
            </a:r>
            <a:endParaRPr lang="en-IN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8220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54759"/>
            <a:ext cx="8596668" cy="1320800"/>
          </a:xfrm>
        </p:spPr>
        <p:txBody>
          <a:bodyPr/>
          <a:lstStyle/>
          <a:p>
            <a:r>
              <a:rPr lang="en-IN" b="1" dirty="0" smtClean="0"/>
              <a:t>Zip a file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50654"/>
            <a:ext cx="8596668" cy="3880773"/>
          </a:xfrm>
        </p:spPr>
        <p:txBody>
          <a:bodyPr/>
          <a:lstStyle/>
          <a:p>
            <a:r>
              <a:rPr lang="en-IN" dirty="0" smtClean="0"/>
              <a:t>Install a zipping software (e.g., WinRAR)</a:t>
            </a:r>
          </a:p>
          <a:p>
            <a:r>
              <a:rPr lang="en-IN" dirty="0" smtClean="0"/>
              <a:t>Right Click on the file to zip and click </a:t>
            </a:r>
            <a:r>
              <a:rPr lang="en-IN" b="1" dirty="0" smtClean="0">
                <a:solidFill>
                  <a:schemeClr val="tx1"/>
                </a:solidFill>
              </a:rPr>
              <a:t>Add to “</a:t>
            </a:r>
            <a:r>
              <a:rPr lang="en-IN" b="1" dirty="0" err="1" smtClean="0">
                <a:solidFill>
                  <a:schemeClr val="tx1"/>
                </a:solidFill>
              </a:rPr>
              <a:t>filename.rar</a:t>
            </a:r>
            <a:r>
              <a:rPr lang="en-IN" b="1" dirty="0" smtClean="0">
                <a:solidFill>
                  <a:schemeClr val="tx1"/>
                </a:solidFill>
              </a:rPr>
              <a:t>”</a:t>
            </a:r>
            <a:r>
              <a:rPr lang="en-IN" dirty="0" smtClean="0"/>
              <a:t> option</a:t>
            </a:r>
          </a:p>
          <a:p>
            <a:r>
              <a:rPr lang="en-IN" dirty="0" smtClean="0"/>
              <a:t>The zipped file will appear in the folder</a:t>
            </a:r>
            <a:endParaRPr lang="en-I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2301" y="2603677"/>
            <a:ext cx="6228433" cy="403719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0268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54759"/>
            <a:ext cx="8596668" cy="1320800"/>
          </a:xfrm>
        </p:spPr>
        <p:txBody>
          <a:bodyPr/>
          <a:lstStyle/>
          <a:p>
            <a:r>
              <a:rPr lang="en-IN" b="1" dirty="0" smtClean="0"/>
              <a:t>Unzip a file</a:t>
            </a:r>
            <a:endParaRPr lang="en-IN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50654"/>
            <a:ext cx="8596668" cy="3880773"/>
          </a:xfrm>
        </p:spPr>
        <p:txBody>
          <a:bodyPr/>
          <a:lstStyle/>
          <a:p>
            <a:r>
              <a:rPr lang="en-IN" dirty="0" smtClean="0"/>
              <a:t>Go to the folder where zipped file is present</a:t>
            </a:r>
          </a:p>
          <a:p>
            <a:r>
              <a:rPr lang="en-IN" dirty="0" smtClean="0"/>
              <a:t>Right click on the file and click ‘Extract files…’ option (</a:t>
            </a:r>
            <a:r>
              <a:rPr lang="en-IN" dirty="0" err="1" smtClean="0"/>
              <a:t>contd</a:t>
            </a:r>
            <a:r>
              <a:rPr lang="en-IN" dirty="0" smtClean="0"/>
              <a:t>…)</a:t>
            </a:r>
            <a:endParaRPr lang="en-IN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3" y="2279174"/>
            <a:ext cx="7702391" cy="368375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5347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2531</TotalTime>
  <Words>393</Words>
  <Application>Microsoft Office PowerPoint</Application>
  <PresentationFormat>Custom</PresentationFormat>
  <Paragraphs>52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Facet</vt:lpstr>
      <vt:lpstr>BASIC COMPUTER OPERATION and MAINTENANCE</vt:lpstr>
      <vt:lpstr>Switching on the Computer</vt:lpstr>
      <vt:lpstr>Switching off the Computer</vt:lpstr>
      <vt:lpstr>Using CCleaner</vt:lpstr>
      <vt:lpstr>Using CCleaner (contd…)</vt:lpstr>
      <vt:lpstr>Using Disk Defrag</vt:lpstr>
      <vt:lpstr>Using Disk Defrag (contd…)</vt:lpstr>
      <vt:lpstr>Zip a file</vt:lpstr>
      <vt:lpstr>Unzip a file</vt:lpstr>
      <vt:lpstr>Unzip a file (contd…)</vt:lpstr>
      <vt:lpstr>Sending Mail to Someone (in GMAIL) </vt:lpstr>
      <vt:lpstr>Slide 12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JANMEJOY</dc:creator>
  <cp:lastModifiedBy>SANTOSH</cp:lastModifiedBy>
  <cp:revision>186</cp:revision>
  <dcterms:created xsi:type="dcterms:W3CDTF">2020-01-11T10:39:02Z</dcterms:created>
  <dcterms:modified xsi:type="dcterms:W3CDTF">2020-01-20T16:36:47Z</dcterms:modified>
</cp:coreProperties>
</file>