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367" r:id="rId2"/>
    <p:sldId id="329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4" r:id="rId18"/>
    <p:sldId id="385" r:id="rId19"/>
    <p:sldId id="386" r:id="rId20"/>
    <p:sldId id="387" r:id="rId21"/>
    <p:sldId id="3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517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28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482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896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508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51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/>
              <a:t>PSERP – master entry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54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11114276" cy="105869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set fee component amount for different types of students (Existing, New, 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tc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, casual)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627796"/>
            <a:ext cx="11423176" cy="17121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Fee Amount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show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fee details accordingly and click </a:t>
            </a:r>
            <a:r>
              <a:rPr lang="en-US" dirty="0" smtClean="0">
                <a:effectLst/>
              </a:rPr>
              <a:t>set fee amount </a:t>
            </a:r>
            <a:r>
              <a:rPr lang="en-US" b="1" dirty="0" smtClean="0">
                <a:effectLst/>
              </a:rPr>
              <a:t>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84" y="2142699"/>
            <a:ext cx="9441964" cy="4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1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set old dues of a student (before 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computerisation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627796"/>
            <a:ext cx="11423176" cy="2019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Collect old dues of a student before regular fee is </a:t>
            </a:r>
            <a:r>
              <a:rPr lang="en-US" b="1" dirty="0" smtClean="0">
                <a:solidFill>
                  <a:srgbClr val="92D050"/>
                </a:solidFill>
                <a:effectLst/>
              </a:rPr>
              <a:t>received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Settings on </a:t>
            </a:r>
            <a:r>
              <a:rPr lang="en-US" b="1" dirty="0" err="1" smtClean="0">
                <a:effectLst/>
              </a:rPr>
              <a:t>Computerisation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Set Old Dues </a:t>
            </a:r>
            <a:r>
              <a:rPr lang="en-US" b="1" dirty="0" smtClean="0">
                <a:effectLst/>
              </a:rPr>
              <a:t>(</a:t>
            </a:r>
            <a:r>
              <a:rPr lang="en-US" b="1" dirty="0" err="1" smtClean="0">
                <a:effectLst/>
              </a:rPr>
              <a:t>prev</a:t>
            </a:r>
            <a:r>
              <a:rPr lang="en-US" b="1" dirty="0" smtClean="0">
                <a:effectLst/>
              </a:rPr>
              <a:t> session)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</a:t>
            </a:r>
            <a:r>
              <a:rPr lang="en-US" dirty="0" smtClean="0">
                <a:effectLst/>
              </a:rPr>
              <a:t>show students</a:t>
            </a:r>
            <a:r>
              <a:rPr lang="en-US" b="1" dirty="0" smtClean="0">
                <a:effectLst/>
              </a:rPr>
              <a:t>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Enter the previous due amount in the </a:t>
            </a:r>
            <a:r>
              <a:rPr lang="en-US" dirty="0">
                <a:effectLst/>
              </a:rPr>
              <a:t>Previous Balance </a:t>
            </a:r>
            <a:r>
              <a:rPr lang="en-US" b="1" dirty="0" smtClean="0">
                <a:effectLst/>
              </a:rPr>
              <a:t>column and click submit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78" y="2647666"/>
            <a:ext cx="9493660" cy="40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5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1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set additional fees a/c head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501"/>
            <a:ext cx="3947311" cy="38486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Settings on </a:t>
            </a:r>
            <a:r>
              <a:rPr lang="en-US" b="1" dirty="0" err="1" smtClean="0">
                <a:effectLst/>
              </a:rPr>
              <a:t>Computerisation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Set Old Dues </a:t>
            </a:r>
            <a:r>
              <a:rPr lang="en-US" b="1" dirty="0" smtClean="0">
                <a:effectLst/>
              </a:rPr>
              <a:t>(</a:t>
            </a:r>
            <a:r>
              <a:rPr lang="en-US" b="1" dirty="0" err="1" smtClean="0">
                <a:effectLst/>
              </a:rPr>
              <a:t>prev</a:t>
            </a:r>
            <a:r>
              <a:rPr lang="en-US" b="1" dirty="0" smtClean="0">
                <a:effectLst/>
              </a:rPr>
              <a:t> session)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</a:t>
            </a:r>
            <a:r>
              <a:rPr lang="en-US" dirty="0" smtClean="0">
                <a:effectLst/>
              </a:rPr>
              <a:t>set account head </a:t>
            </a:r>
            <a:r>
              <a:rPr lang="en-US" b="1" dirty="0" smtClean="0">
                <a:effectLst/>
              </a:rPr>
              <a:t>button and this will redirect to a new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Select particular account head from the dropdown for different Fee </a:t>
            </a:r>
            <a:r>
              <a:rPr lang="en-US" b="1" dirty="0" smtClean="0">
                <a:effectLst/>
              </a:rPr>
              <a:t>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24" y="5472985"/>
            <a:ext cx="9850176" cy="1521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1" y="709683"/>
            <a:ext cx="8244689" cy="4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9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1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set Student’s Opening Balance (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As on 1</a:t>
            </a:r>
            <a:r>
              <a:rPr lang="en-US" sz="2400" b="1" baseline="30000" dirty="0">
                <a:solidFill>
                  <a:srgbClr val="92D050"/>
                </a:solidFill>
                <a:effectLst/>
              </a:rPr>
              <a:t>st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April)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532262"/>
            <a:ext cx="11559654" cy="21426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Settings on </a:t>
            </a:r>
            <a:r>
              <a:rPr lang="en-US" b="1" dirty="0" err="1" smtClean="0">
                <a:effectLst/>
              </a:rPr>
              <a:t>Computerisation</a:t>
            </a:r>
            <a:r>
              <a:rPr lang="en-US" b="1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Set </a:t>
            </a:r>
            <a:r>
              <a:rPr lang="en-US" b="1" dirty="0" smtClean="0">
                <a:effectLst/>
              </a:rPr>
              <a:t>stud </a:t>
            </a:r>
            <a:r>
              <a:rPr lang="en-US" b="1" dirty="0">
                <a:effectLst/>
              </a:rPr>
              <a:t>Open. </a:t>
            </a:r>
            <a:r>
              <a:rPr lang="en-US" b="1" dirty="0" smtClean="0">
                <a:effectLst/>
              </a:rPr>
              <a:t>Bal(as </a:t>
            </a:r>
            <a:r>
              <a:rPr lang="en-US" b="1" dirty="0">
                <a:effectLst/>
              </a:rPr>
              <a:t>on 1</a:t>
            </a:r>
            <a:r>
              <a:rPr lang="en-US" b="1" baseline="30000" dirty="0" smtClean="0">
                <a:effectLst/>
              </a:rPr>
              <a:t>st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apr</a:t>
            </a:r>
            <a:r>
              <a:rPr lang="en-US" b="1" dirty="0" smtClean="0">
                <a:effectLst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Select search parameters and click </a:t>
            </a:r>
            <a:r>
              <a:rPr lang="en-US" dirty="0">
                <a:effectLst/>
              </a:rPr>
              <a:t>show students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date from </a:t>
            </a:r>
            <a:r>
              <a:rPr lang="en-US" dirty="0" smtClean="0">
                <a:effectLst/>
              </a:rPr>
              <a:t>date initialized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details of fee paid by the students and click </a:t>
            </a:r>
            <a:r>
              <a:rPr lang="en-US" dirty="0" smtClean="0">
                <a:effectLst/>
              </a:rPr>
              <a:t>initialize account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to make the entered details </a:t>
            </a:r>
            <a:r>
              <a:rPr lang="en-US" b="1" dirty="0" smtClean="0">
                <a:effectLst/>
              </a:rPr>
              <a:t>effective (</a:t>
            </a:r>
            <a:r>
              <a:rPr lang="en-US" b="1" dirty="0" err="1" smtClean="0">
                <a:effectLst/>
              </a:rPr>
              <a:t>contd</a:t>
            </a:r>
            <a:r>
              <a:rPr lang="en-US" b="1" dirty="0" smtClean="0">
                <a:effectLst/>
              </a:rPr>
              <a:t>…)</a:t>
            </a:r>
            <a:endParaRPr lang="en-US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" y="3022047"/>
            <a:ext cx="11778018" cy="296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1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1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set Student’s Opening Balance (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As on 1</a:t>
            </a:r>
            <a:r>
              <a:rPr lang="en-US" sz="2400" b="1" baseline="30000" dirty="0">
                <a:solidFill>
                  <a:srgbClr val="92D050"/>
                </a:solidFill>
                <a:effectLst/>
              </a:rPr>
              <a:t>st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April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) (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…)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532262"/>
            <a:ext cx="11559654" cy="22655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b="1" dirty="0" smtClean="0">
                <a:effectLst/>
              </a:rPr>
              <a:t>To </a:t>
            </a:r>
            <a:r>
              <a:rPr lang="en-US" b="1" dirty="0">
                <a:effectLst/>
              </a:rPr>
              <a:t>view the details of the student whose accounts </a:t>
            </a:r>
            <a:r>
              <a:rPr lang="en-US" b="1" dirty="0" smtClean="0">
                <a:effectLst/>
              </a:rPr>
              <a:t>has already been </a:t>
            </a:r>
            <a:r>
              <a:rPr lang="en-US" b="1" dirty="0">
                <a:effectLst/>
              </a:rPr>
              <a:t>initialized click on </a:t>
            </a:r>
            <a:r>
              <a:rPr lang="en-US" dirty="0">
                <a:effectLst/>
              </a:rPr>
              <a:t>Show Students(Already </a:t>
            </a:r>
            <a:r>
              <a:rPr lang="en-US" dirty="0" smtClean="0">
                <a:effectLst/>
              </a:rPr>
              <a:t>Initialized) </a:t>
            </a:r>
            <a:r>
              <a:rPr lang="en-US" b="1" dirty="0" smtClean="0">
                <a:effectLst/>
              </a:rPr>
              <a:t>button after selecting search parameters</a:t>
            </a:r>
            <a:endParaRPr lang="en-US" dirty="0" smtClean="0">
              <a:effectLst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b="1" dirty="0" smtClean="0">
                <a:effectLst/>
              </a:rPr>
              <a:t>To </a:t>
            </a:r>
            <a:r>
              <a:rPr lang="en-US" b="1" dirty="0">
                <a:effectLst/>
              </a:rPr>
              <a:t>revert </a:t>
            </a:r>
            <a:r>
              <a:rPr lang="en-US" b="1" dirty="0" smtClean="0">
                <a:effectLst/>
              </a:rPr>
              <a:t>the a/c </a:t>
            </a:r>
            <a:r>
              <a:rPr lang="en-US" b="1" dirty="0">
                <a:effectLst/>
              </a:rPr>
              <a:t>initialization process of the </a:t>
            </a:r>
            <a:r>
              <a:rPr lang="en-US" b="1" dirty="0" smtClean="0">
                <a:effectLst/>
              </a:rPr>
              <a:t>student, select the checkbox beside </a:t>
            </a:r>
            <a:r>
              <a:rPr lang="en-US" b="1" dirty="0">
                <a:effectLst/>
              </a:rPr>
              <a:t>the student name displayed on the grid and click on </a:t>
            </a:r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evert </a:t>
            </a:r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/c initialization </a:t>
            </a:r>
            <a:r>
              <a:rPr lang="en-US" b="1" dirty="0" smtClean="0">
                <a:effectLst/>
              </a:rPr>
              <a:t>button</a:t>
            </a:r>
            <a:endParaRPr lang="en-US" b="1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7867" t="21708" r="2306" b="41281"/>
          <a:stretch>
            <a:fillRect/>
          </a:stretch>
        </p:blipFill>
        <p:spPr bwMode="auto">
          <a:xfrm>
            <a:off x="158775" y="3104725"/>
            <a:ext cx="11746622" cy="302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94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1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generate fee of a student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532262"/>
            <a:ext cx="11559654" cy="22655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</a:t>
            </a:r>
            <a:r>
              <a:rPr lang="en-IN" dirty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>
                <a:effectLst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Settings on </a:t>
            </a:r>
            <a:r>
              <a:rPr lang="en-US" b="1" dirty="0" err="1">
                <a:effectLst/>
              </a:rPr>
              <a:t>Computerisation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  <a:sym typeface="Wingdings" panose="05000000000000000000" pitchFamily="2" charset="2"/>
              </a:rPr>
              <a:t>G</a:t>
            </a:r>
            <a:r>
              <a:rPr lang="en-US" b="1" dirty="0" smtClean="0">
                <a:effectLst/>
              </a:rPr>
              <a:t>enerate </a:t>
            </a:r>
            <a:r>
              <a:rPr lang="en-US" b="1" dirty="0">
                <a:effectLst/>
              </a:rPr>
              <a:t>F</a:t>
            </a:r>
            <a:r>
              <a:rPr lang="en-US" b="1" dirty="0" smtClean="0">
                <a:effectLst/>
              </a:rPr>
              <a:t>ee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Select </a:t>
            </a:r>
            <a:r>
              <a:rPr lang="en-US" b="1" dirty="0" smtClean="0">
                <a:effectLst/>
              </a:rPr>
              <a:t>a particular student from dropdown and enter student type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 on </a:t>
            </a:r>
            <a:r>
              <a:rPr lang="en-US" dirty="0">
                <a:effectLst/>
              </a:rPr>
              <a:t>Re-Generate Fee </a:t>
            </a:r>
            <a:r>
              <a:rPr lang="en-US" b="1" dirty="0" smtClean="0">
                <a:effectLst/>
              </a:rPr>
              <a:t>button to </a:t>
            </a:r>
            <a:r>
              <a:rPr lang="en-US" b="1" dirty="0">
                <a:effectLst/>
              </a:rPr>
              <a:t>regenerate fee of the particular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" y="3227224"/>
            <a:ext cx="11330653" cy="28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3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31" y="94896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add brand name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532262"/>
            <a:ext cx="7795441" cy="32891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</a:t>
            </a:r>
            <a:r>
              <a:rPr lang="en-IN" dirty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>
                <a:effectLst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Inventory Masters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Brand Master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</a:t>
            </a:r>
            <a:r>
              <a:rPr lang="en-US" dirty="0" smtClean="0">
                <a:effectLst/>
              </a:rPr>
              <a:t>add new </a:t>
            </a:r>
            <a:r>
              <a:rPr lang="en-US" b="1" dirty="0" smtClean="0">
                <a:effectLst/>
              </a:rPr>
              <a:t>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brand name in the field and click submit button to save it</a:t>
            </a:r>
            <a:endParaRPr lang="en-US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7" y="4154467"/>
            <a:ext cx="11899939" cy="1389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10" y="1656995"/>
            <a:ext cx="4104496" cy="1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0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31" y="94896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add item category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31" y="446820"/>
            <a:ext cx="6459709" cy="41473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</a:t>
            </a:r>
            <a:r>
              <a:rPr lang="en-IN" dirty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>
                <a:effectLst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Inventory Masters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Category </a:t>
            </a:r>
            <a:r>
              <a:rPr lang="en-US" b="1" dirty="0" smtClean="0">
                <a:effectLst/>
              </a:rPr>
              <a:t>Master</a:t>
            </a:r>
            <a:endParaRPr lang="en-US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</a:t>
            </a:r>
            <a:r>
              <a:rPr lang="en-US" dirty="0" smtClean="0">
                <a:effectLst/>
              </a:rPr>
              <a:t>add new </a:t>
            </a:r>
            <a:r>
              <a:rPr lang="en-US" b="1" dirty="0" smtClean="0">
                <a:effectLst/>
              </a:rPr>
              <a:t>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required details and click submit button to save it</a:t>
            </a:r>
            <a:endParaRPr lang="en-US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1" y="4679624"/>
            <a:ext cx="11390476" cy="15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78" y="1486803"/>
            <a:ext cx="5171429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31" y="94896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add Inventory location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31" y="446820"/>
            <a:ext cx="6459709" cy="41473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</a:t>
            </a:r>
            <a:r>
              <a:rPr lang="en-IN" dirty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>
                <a:effectLst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Inventory Masters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Inventory Location Master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</a:t>
            </a:r>
            <a:r>
              <a:rPr lang="en-US" dirty="0" smtClean="0">
                <a:effectLst/>
              </a:rPr>
              <a:t>add new </a:t>
            </a:r>
            <a:r>
              <a:rPr lang="en-US" b="1" dirty="0" smtClean="0">
                <a:effectLst/>
              </a:rPr>
              <a:t>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required details and click submit button to save it</a:t>
            </a:r>
            <a:endParaRPr lang="en-US" b="1" dirty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731" y="4594182"/>
            <a:ext cx="11390476" cy="1397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569" y="1451032"/>
            <a:ext cx="5225638" cy="2411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48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31" y="94896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add Inventory location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31" y="798744"/>
            <a:ext cx="10786729" cy="21512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effectLst/>
              </a:rPr>
              <a:t>Click</a:t>
            </a:r>
            <a:r>
              <a:rPr lang="en-IN" dirty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>
                <a:effectLst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Inventory Masters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Item </a:t>
            </a:r>
            <a:r>
              <a:rPr lang="en-US" b="1" dirty="0" smtClean="0">
                <a:effectLst/>
              </a:rPr>
              <a:t>Master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search parameters and click search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edit or delete button in action column of corresponding items to edit or delete respectively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</a:t>
            </a:r>
            <a:r>
              <a:rPr lang="en-US" dirty="0">
                <a:effectLst/>
              </a:rPr>
              <a:t>add new </a:t>
            </a:r>
            <a:r>
              <a:rPr lang="en-US" b="1" dirty="0">
                <a:effectLst/>
              </a:rPr>
              <a:t>button </a:t>
            </a:r>
            <a:r>
              <a:rPr lang="en-US" b="1" dirty="0" smtClean="0">
                <a:effectLst/>
              </a:rPr>
              <a:t>(</a:t>
            </a:r>
            <a:r>
              <a:rPr lang="en-US" b="1" dirty="0" err="1" smtClean="0">
                <a:effectLst/>
              </a:rPr>
              <a:t>contd</a:t>
            </a:r>
            <a:r>
              <a:rPr lang="en-US" b="1" dirty="0" smtClean="0">
                <a:effectLst/>
              </a:rPr>
              <a:t>…)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2" y="3359754"/>
            <a:ext cx="11683472" cy="33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9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student category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600501"/>
            <a:ext cx="5029939" cy="2920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Student Category</a:t>
            </a:r>
            <a:r>
              <a:rPr lang="en-US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new category in </a:t>
            </a:r>
            <a:r>
              <a:rPr lang="en-US" dirty="0" smtClean="0">
                <a:effectLst/>
              </a:rPr>
              <a:t>category description </a:t>
            </a:r>
            <a:r>
              <a:rPr lang="en-US" b="1" dirty="0" smtClean="0">
                <a:effectLst/>
              </a:rPr>
              <a:t>field and click submit button to add new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Select category checkbox to be deleted and click delete button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317" y="736978"/>
            <a:ext cx="6716683" cy="54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83" y="-96172"/>
            <a:ext cx="11114276" cy="7038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add Inventory location (</a:t>
            </a:r>
            <a:r>
              <a:rPr lang="en-US" sz="2400" b="1" dirty="0" err="1" smtClean="0">
                <a:solidFill>
                  <a:srgbClr val="92D050"/>
                </a:solidFill>
                <a:effectLst/>
              </a:rPr>
              <a:t>contd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…)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676"/>
            <a:ext cx="3416059" cy="24638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the required details and click </a:t>
            </a:r>
            <a:r>
              <a:rPr lang="en-IN" dirty="0" smtClean="0">
                <a:effectLst/>
              </a:rPr>
              <a:t>save &amp; add new </a:t>
            </a:r>
            <a:r>
              <a:rPr lang="en-IN" b="1" dirty="0" smtClean="0">
                <a:effectLst/>
              </a:rPr>
              <a:t>button and if no other item is left to add, click cancel button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69" y="577440"/>
            <a:ext cx="8657231" cy="62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3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6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student religion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600501"/>
            <a:ext cx="5029939" cy="2920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Religion</a:t>
            </a:r>
            <a:r>
              <a:rPr lang="en-US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new category in </a:t>
            </a:r>
            <a:r>
              <a:rPr lang="en-US" dirty="0" smtClean="0">
                <a:effectLst/>
              </a:rPr>
              <a:t>religion description </a:t>
            </a:r>
            <a:r>
              <a:rPr lang="en-US" b="1" dirty="0" smtClean="0">
                <a:effectLst/>
              </a:rPr>
              <a:t>field and click submit button to add new religion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Select religion checkbox to be deleted and click delete button</a:t>
            </a:r>
            <a:endParaRPr lang="en-I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47" y="736979"/>
            <a:ext cx="6615553" cy="45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status type for student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573206"/>
            <a:ext cx="10609309" cy="14603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Student Status</a:t>
            </a:r>
            <a:r>
              <a:rPr lang="en-US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new status in </a:t>
            </a:r>
            <a:r>
              <a:rPr lang="en-US" dirty="0" smtClean="0">
                <a:effectLst/>
              </a:rPr>
              <a:t>description </a:t>
            </a:r>
            <a:r>
              <a:rPr lang="en-US" b="1" dirty="0" smtClean="0">
                <a:effectLst/>
              </a:rPr>
              <a:t>field and click submit button to add new status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98" y="2142697"/>
            <a:ext cx="5423022" cy="45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6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student stream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600501"/>
            <a:ext cx="5764353" cy="29206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Student Stream</a:t>
            </a:r>
            <a:r>
              <a:rPr lang="en-US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new stream in </a:t>
            </a:r>
            <a:r>
              <a:rPr lang="en-US" dirty="0" smtClean="0">
                <a:effectLst/>
              </a:rPr>
              <a:t>stream </a:t>
            </a:r>
            <a:r>
              <a:rPr lang="en-US" b="1" dirty="0" smtClean="0">
                <a:effectLst/>
              </a:rPr>
              <a:t>field and click submit button to add new stream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 smtClean="0">
                <a:effectLst/>
              </a:rPr>
              <a:t> Select stream checkbox to be deleted and click delete button</a:t>
            </a:r>
            <a:endParaRPr lang="en-IN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914" y="736979"/>
            <a:ext cx="5735818" cy="560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21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Define Class Details</a:t>
            </a:r>
            <a:r>
              <a:rPr lang="en-US" sz="2400" dirty="0">
                <a:solidFill>
                  <a:srgbClr val="92D050"/>
                </a:solidFill>
                <a:effectLst/>
              </a:rPr>
              <a:t>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501059"/>
            <a:ext cx="4421875" cy="33846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Class </a:t>
            </a:r>
            <a:r>
              <a:rPr lang="en-US" b="1" dirty="0" smtClean="0">
                <a:effectLst/>
              </a:rPr>
              <a:t>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Select stream from dropdown and enter corresponding details and click submit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 </a:t>
            </a:r>
            <a:r>
              <a:rPr lang="en-US" b="1" dirty="0" smtClean="0">
                <a:effectLst/>
              </a:rPr>
              <a:t>Select class checkbox to be deleted and click delete button</a:t>
            </a:r>
            <a:endParaRPr lang="en-IN" b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7409" y="600501"/>
            <a:ext cx="7674591" cy="612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51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session detail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7" y="637537"/>
            <a:ext cx="6255673" cy="25014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</a:t>
            </a:r>
            <a:r>
              <a:rPr lang="en-US" b="1" dirty="0" smtClean="0">
                <a:effectLst/>
              </a:rPr>
              <a:t>Session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</a:t>
            </a:r>
            <a:r>
              <a:rPr lang="en-US" dirty="0" smtClean="0">
                <a:effectLst/>
              </a:rPr>
              <a:t>add new </a:t>
            </a:r>
            <a:r>
              <a:rPr lang="en-US" b="1" dirty="0" smtClean="0">
                <a:effectLst/>
              </a:rPr>
              <a:t>button to add new session detail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all the required details and click submit button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051" y="0"/>
            <a:ext cx="5336529" cy="516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21" y="5162622"/>
            <a:ext cx="11388259" cy="16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8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Fee Component</a:t>
            </a:r>
            <a:r>
              <a:rPr lang="en-US" sz="2400" dirty="0" smtClean="0">
                <a:solidFill>
                  <a:srgbClr val="92D050"/>
                </a:solidFill>
                <a:effectLst/>
              </a:rPr>
              <a:t>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200808"/>
            <a:ext cx="5349923" cy="33846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Fee Components</a:t>
            </a:r>
            <a:r>
              <a:rPr lang="en-US" dirty="0">
                <a:effectLst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Now click </a:t>
            </a:r>
            <a:r>
              <a:rPr lang="en-US" dirty="0" smtClean="0">
                <a:effectLst/>
              </a:rPr>
              <a:t>add new </a:t>
            </a:r>
            <a:r>
              <a:rPr lang="en-US" b="1" dirty="0" smtClean="0">
                <a:effectLst/>
              </a:rPr>
              <a:t>button which will redirect to fee components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Enter all details carefully and click submit button to save the fee component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" y="4858600"/>
            <a:ext cx="11359823" cy="176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17" y="608363"/>
            <a:ext cx="5513583" cy="42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8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1"/>
            <a:ext cx="11114276" cy="813030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view fee components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736978"/>
            <a:ext cx="11423176" cy="26476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Master Entry</a:t>
            </a:r>
            <a:r>
              <a:rPr lang="en-US" b="1" dirty="0" smtClean="0">
                <a:effectLst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 Admission &amp; Fee </a:t>
            </a:r>
            <a:r>
              <a:rPr lang="en-US" b="1" dirty="0" smtClean="0">
                <a:effectLst/>
              </a:rPr>
              <a:t>Masters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Fee Components</a:t>
            </a:r>
            <a:r>
              <a:rPr lang="en-US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Set a/c head: </a:t>
            </a:r>
            <a:r>
              <a:rPr lang="en-US" b="1" dirty="0" smtClean="0">
                <a:effectLst/>
              </a:rPr>
              <a:t>Select a/c head from the dropdown in a/c heads column and click save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Set payment priority: </a:t>
            </a:r>
            <a:r>
              <a:rPr lang="en-US" b="1" dirty="0" smtClean="0">
                <a:effectLst/>
              </a:rPr>
              <a:t>Enter priority number in payment priority column and select corresponding checkbox and click </a:t>
            </a:r>
            <a:r>
              <a:rPr lang="en-US" dirty="0" smtClean="0">
                <a:effectLst/>
              </a:rPr>
              <a:t>set priority order </a:t>
            </a:r>
            <a:r>
              <a:rPr lang="en-US" b="1" dirty="0" smtClean="0">
                <a:effectLst/>
              </a:rPr>
              <a:t>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Delete: </a:t>
            </a:r>
            <a:r>
              <a:rPr lang="en-US" b="1" dirty="0" smtClean="0">
                <a:effectLst/>
              </a:rPr>
              <a:t>Select the checkbox to be deleted and click delete button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" y="4024465"/>
            <a:ext cx="11404925" cy="2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1646</TotalTime>
  <Words>872</Words>
  <Application>Microsoft Office PowerPoint</Application>
  <PresentationFormat>Custom</PresentationFormat>
  <Paragraphs>77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Mesh</vt:lpstr>
      <vt:lpstr>PSERP – master entry</vt:lpstr>
      <vt:lpstr>Q: To add new student category</vt:lpstr>
      <vt:lpstr>Q: To add new student religion</vt:lpstr>
      <vt:lpstr>Q: To add status type for student</vt:lpstr>
      <vt:lpstr>Q: To add new student stream</vt:lpstr>
      <vt:lpstr>Q: To Define Class Details </vt:lpstr>
      <vt:lpstr>Q: To add new session detail</vt:lpstr>
      <vt:lpstr>Q: To add new Fee Component </vt:lpstr>
      <vt:lpstr>Q: To view fee components </vt:lpstr>
      <vt:lpstr>Q: To set fee component amount for different types of students (Existing, New, tc, casual)</vt:lpstr>
      <vt:lpstr>Q: To set old dues of a student (before computerisation)</vt:lpstr>
      <vt:lpstr>Q: To set additional fees a/c head</vt:lpstr>
      <vt:lpstr>Q: To set Student’s Opening Balance (As on 1st April)</vt:lpstr>
      <vt:lpstr>Q: To set Student’s Opening Balance (As on 1st April) (contd…)</vt:lpstr>
      <vt:lpstr>Q: To generate fee of a student</vt:lpstr>
      <vt:lpstr>Q: To add brand name</vt:lpstr>
      <vt:lpstr>Q: To add item category</vt:lpstr>
      <vt:lpstr>Q: To add Inventory location</vt:lpstr>
      <vt:lpstr>Q: To add Inventory location</vt:lpstr>
      <vt:lpstr>Q: To add Inventory location (contd…)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129</cp:revision>
  <dcterms:created xsi:type="dcterms:W3CDTF">2020-01-11T10:39:02Z</dcterms:created>
  <dcterms:modified xsi:type="dcterms:W3CDTF">2020-01-20T16:09:31Z</dcterms:modified>
</cp:coreProperties>
</file>