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6" r:id="rId1"/>
  </p:sldMasterIdLst>
  <p:sldIdLst>
    <p:sldId id="367" r:id="rId2"/>
    <p:sldId id="329" r:id="rId3"/>
    <p:sldId id="369" r:id="rId4"/>
    <p:sldId id="370" r:id="rId5"/>
    <p:sldId id="371" r:id="rId6"/>
    <p:sldId id="372" r:id="rId7"/>
    <p:sldId id="373" r:id="rId8"/>
    <p:sldId id="374" r:id="rId9"/>
    <p:sldId id="377" r:id="rId10"/>
    <p:sldId id="378" r:id="rId11"/>
    <p:sldId id="379" r:id="rId12"/>
    <p:sldId id="380" r:id="rId13"/>
    <p:sldId id="381" r:id="rId14"/>
    <p:sldId id="3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365170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793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996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341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1066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981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90355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718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32826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34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804827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342896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050895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1481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15167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8472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968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85973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  <p:sldLayoutId id="2147484579" r:id="rId13"/>
    <p:sldLayoutId id="2147484580" r:id="rId14"/>
    <p:sldLayoutId id="2147484581" r:id="rId15"/>
    <p:sldLayoutId id="2147484582" r:id="rId16"/>
    <p:sldLayoutId id="21474845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6000" dirty="0" err="1" smtClean="0"/>
              <a:t>Pserp</a:t>
            </a:r>
            <a:r>
              <a:rPr lang="en-IN" sz="6000" dirty="0" smtClean="0"/>
              <a:t> - inventory</a:t>
            </a:r>
            <a:endParaRPr lang="en-IN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054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Location Wise Stock List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709682"/>
            <a:ext cx="11159609" cy="20335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Inventory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Location Wise Stock </a:t>
            </a:r>
            <a:r>
              <a:rPr lang="en-US" b="1" dirty="0" smtClean="0">
                <a:effectLst/>
              </a:rPr>
              <a:t>List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>
                <a:effectLst/>
              </a:rPr>
              <a:t>Click on export to excel button to export the report to an excel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report</a:t>
            </a:r>
            <a:endParaRPr lang="en-IN" b="1" dirty="0"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5339" y="3938365"/>
            <a:ext cx="8899686" cy="1937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49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Item List On </a:t>
            </a:r>
            <a:r>
              <a:rPr lang="en-US" sz="2400" b="1" dirty="0" err="1">
                <a:solidFill>
                  <a:srgbClr val="92D050"/>
                </a:solidFill>
                <a:effectLst/>
              </a:rPr>
              <a:t>Rol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17"/>
            <a:ext cx="11159609" cy="20335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Inventory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Item List On </a:t>
            </a:r>
            <a:r>
              <a:rPr lang="en-US" b="1" dirty="0" smtClean="0">
                <a:effectLst/>
              </a:rPr>
              <a:t>ROL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Export </a:t>
            </a:r>
            <a:r>
              <a:rPr lang="en-US" b="1" dirty="0">
                <a:solidFill>
                  <a:srgbClr val="92D050"/>
                </a:solidFill>
                <a:effectLst/>
              </a:rPr>
              <a:t>to excel: </a:t>
            </a:r>
            <a:r>
              <a:rPr lang="en-US" b="1" dirty="0">
                <a:effectLst/>
              </a:rPr>
              <a:t>Click on export to excel button to export the report to an excel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report</a:t>
            </a:r>
            <a:endParaRPr lang="en-IN" b="1" dirty="0"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691" y="3241770"/>
            <a:ext cx="9404801" cy="2476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326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Writes off Details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709682"/>
            <a:ext cx="11159609" cy="20335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Inventory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Writes off Details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>
                <a:effectLst/>
              </a:rPr>
              <a:t>Click on export to excel button to export the report to an excel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report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87" y="3286758"/>
            <a:ext cx="9276190" cy="3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2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verify stock report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709682"/>
            <a:ext cx="11159609" cy="20335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Inventory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Verified </a:t>
            </a:r>
            <a:r>
              <a:rPr lang="en-US" b="1" dirty="0" smtClean="0">
                <a:effectLst/>
              </a:rPr>
              <a:t>Stock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>
                <a:effectLst/>
              </a:rPr>
              <a:t>Click on export to excel button to export the report to an excel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report</a:t>
            </a:r>
            <a:endParaRPr lang="en-IN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50" y="3416947"/>
            <a:ext cx="9899663" cy="30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1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266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add a new Inventory procurement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0502"/>
            <a:ext cx="3877715" cy="326181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Inventory 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Inventory Management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Inventory </a:t>
            </a:r>
            <a:r>
              <a:rPr lang="en-US" b="1" dirty="0" smtClean="0">
                <a:effectLst/>
              </a:rPr>
              <a:t>Procurement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Now click add new button which will redirect to procurement detail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all the required details and click save button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70" y="5486571"/>
            <a:ext cx="10666667" cy="13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714" y="736979"/>
            <a:ext cx="8314286" cy="4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view Inventory procurement list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8" y="491320"/>
            <a:ext cx="7244169" cy="350001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Inventory Inventory Management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Inventory </a:t>
            </a:r>
            <a:r>
              <a:rPr lang="en-US" b="1" dirty="0" smtClean="0">
                <a:effectLst/>
              </a:rPr>
              <a:t>Procurement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Select search parameters and click search button to get the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Edit: </a:t>
            </a:r>
            <a:r>
              <a:rPr lang="en-US" b="1" dirty="0" smtClean="0">
                <a:effectLst/>
              </a:rPr>
              <a:t>Click </a:t>
            </a:r>
            <a:r>
              <a:rPr lang="en-US" dirty="0" smtClean="0">
                <a:effectLst/>
              </a:rPr>
              <a:t>view items </a:t>
            </a:r>
            <a:r>
              <a:rPr lang="en-US" b="1" dirty="0" smtClean="0">
                <a:effectLst/>
              </a:rPr>
              <a:t>button in item list column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 smtClean="0">
                <a:effectLst/>
              </a:rPr>
              <a:t> Select all the checkbox to be deleted and click delete button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29" y="3991333"/>
            <a:ext cx="10666667" cy="2866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340" y="2519807"/>
            <a:ext cx="4947831" cy="11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5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make an issue/transfer of item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8" y="491321"/>
            <a:ext cx="11546007" cy="15998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Inventory Inventory Management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Issue/Transfer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add new button which will redirect to </a:t>
            </a:r>
            <a:r>
              <a:rPr lang="en-US" b="1" dirty="0" smtClean="0">
                <a:effectLst/>
              </a:rPr>
              <a:t>Issue Master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all required details and click save button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984" y="2091126"/>
            <a:ext cx="9533333" cy="14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032" y="3794078"/>
            <a:ext cx="9523430" cy="29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7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add a new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Inventory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writes off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9" y="464025"/>
            <a:ext cx="6093665" cy="37667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Inventory Inventory Management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Inventory writes off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add new button which will redirect to </a:t>
            </a:r>
            <a:r>
              <a:rPr lang="en-US" b="1" dirty="0">
                <a:effectLst/>
              </a:rPr>
              <a:t>Inventory </a:t>
            </a:r>
            <a:r>
              <a:rPr lang="en-US" b="1" dirty="0" err="1" smtClean="0">
                <a:effectLst/>
              </a:rPr>
              <a:t>writesoff</a:t>
            </a:r>
            <a:r>
              <a:rPr lang="en-US" b="1" dirty="0" smtClean="0">
                <a:effectLst/>
              </a:rPr>
              <a:t>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all required details and click save 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198" y="4977842"/>
            <a:ext cx="8503931" cy="1880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84" y="623264"/>
            <a:ext cx="5877188" cy="43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6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add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Inventory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stock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Check detail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95716"/>
            <a:ext cx="11159609" cy="23805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Inventory Inventory Management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Inventory stock Check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add new button which will redirect to stock check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all required details and click save button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78" y="2203286"/>
            <a:ext cx="11395972" cy="2109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78" y="4583811"/>
            <a:ext cx="11399043" cy="20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3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verify a stock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709683"/>
            <a:ext cx="11159609" cy="18560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Inventory Inventory Management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Verify </a:t>
            </a:r>
            <a:r>
              <a:rPr lang="en-US" b="1" dirty="0" smtClean="0">
                <a:effectLst/>
              </a:rPr>
              <a:t>Stock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Select search parameters and click </a:t>
            </a:r>
            <a:r>
              <a:rPr lang="en-US" dirty="0" smtClean="0">
                <a:effectLst/>
              </a:rPr>
              <a:t>all stock </a:t>
            </a:r>
            <a:r>
              <a:rPr lang="en-US" b="1" dirty="0" smtClean="0">
                <a:effectLst/>
              </a:rPr>
              <a:t>button to get stock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remarks of corresponding stock and click verify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dirty="0" smtClean="0">
                <a:effectLst/>
              </a:rPr>
              <a:t>mismatched stock </a:t>
            </a:r>
            <a:r>
              <a:rPr lang="en-US" b="1" dirty="0" smtClean="0">
                <a:effectLst/>
              </a:rPr>
              <a:t>button to get all mismatching stock 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62" y="2975214"/>
            <a:ext cx="11426311" cy="26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get purchase detail 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327541"/>
            <a:ext cx="11619243" cy="159177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Inventory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Purchase </a:t>
            </a:r>
            <a:r>
              <a:rPr lang="en-US" b="1" dirty="0">
                <a:effectLst/>
              </a:rPr>
              <a:t>Details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>
                <a:effectLst/>
              </a:rPr>
              <a:t>Click on export to excel button to export the report to an </a:t>
            </a:r>
            <a:r>
              <a:rPr lang="en-US" b="1" dirty="0" smtClean="0">
                <a:effectLst/>
              </a:rPr>
              <a:t>excel</a:t>
            </a:r>
            <a:endParaRPr lang="en-US" b="1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19" y="3493307"/>
            <a:ext cx="8957481" cy="3364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57" y="1949954"/>
            <a:ext cx="7457143" cy="135238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45377" y="1949954"/>
            <a:ext cx="4385014" cy="1830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b="1" dirty="0" smtClean="0">
                <a:solidFill>
                  <a:srgbClr val="92D050"/>
                </a:solidFill>
              </a:rPr>
              <a:t>Print: </a:t>
            </a:r>
            <a:r>
              <a:rPr lang="en-US" b="1" dirty="0" smtClean="0"/>
              <a:t>Click on print button to print the report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b="1" dirty="0" smtClean="0"/>
              <a:t>Click amount in </a:t>
            </a:r>
            <a:r>
              <a:rPr lang="en-US" dirty="0" smtClean="0"/>
              <a:t>total amount </a:t>
            </a:r>
            <a:r>
              <a:rPr lang="en-US" b="1" dirty="0" smtClean="0"/>
              <a:t>column </a:t>
            </a:r>
            <a:r>
              <a:rPr lang="en-US" b="1" dirty="0">
                <a:effectLst/>
              </a:rPr>
              <a:t>to view total amount paid details of a </a:t>
            </a:r>
            <a:r>
              <a:rPr lang="en-US" b="1" dirty="0" smtClean="0">
                <a:effectLst/>
              </a:rPr>
              <a:t>supplier</a:t>
            </a:r>
            <a:endParaRPr lang="en-IN" b="1" dirty="0" smtClean="0"/>
          </a:p>
          <a:p>
            <a:pPr marL="457200" indent="-457200">
              <a:buFont typeface="+mj-lt"/>
              <a:buAutoNum type="arabicPeriod" startAt="4"/>
            </a:pP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6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Issue  Details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709682"/>
            <a:ext cx="11159609" cy="20335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Inventory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Issue  </a:t>
            </a:r>
            <a:r>
              <a:rPr lang="en-US" b="1" dirty="0" smtClean="0">
                <a:effectLst/>
              </a:rPr>
              <a:t>Details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>
                <a:effectLst/>
              </a:rPr>
              <a:t>Click on export to excel button to export the report to an excel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report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25" y="3528933"/>
            <a:ext cx="8752381" cy="2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3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1766</TotalTime>
  <Words>567</Words>
  <Application>Microsoft Office PowerPoint</Application>
  <PresentationFormat>Custom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Mesh</vt:lpstr>
      <vt:lpstr>Pserp - inventory</vt:lpstr>
      <vt:lpstr>Q: To add a new Inventory procurement</vt:lpstr>
      <vt:lpstr>Q: To view Inventory procurement list</vt:lpstr>
      <vt:lpstr>Q: To make an issue/transfer of item</vt:lpstr>
      <vt:lpstr>Q: To add a new Inventory writes off</vt:lpstr>
      <vt:lpstr>Q: To add Inventory stock Check detail</vt:lpstr>
      <vt:lpstr>Q: To verify a stock</vt:lpstr>
      <vt:lpstr>Q: To get purchase detail </vt:lpstr>
      <vt:lpstr>Q: To get Issue  Details</vt:lpstr>
      <vt:lpstr>Q: To get Location Wise Stock List</vt:lpstr>
      <vt:lpstr>Q: To get Item List On Rol</vt:lpstr>
      <vt:lpstr>Q: To get Writes off Details</vt:lpstr>
      <vt:lpstr>Q: To get verify stock report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JANMEJOY</dc:creator>
  <cp:lastModifiedBy>SANTOSH</cp:lastModifiedBy>
  <cp:revision>137</cp:revision>
  <dcterms:created xsi:type="dcterms:W3CDTF">2020-01-11T10:39:02Z</dcterms:created>
  <dcterms:modified xsi:type="dcterms:W3CDTF">2020-01-20T16:35:46Z</dcterms:modified>
</cp:coreProperties>
</file>