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381" r:id="rId2"/>
    <p:sldId id="382" r:id="rId3"/>
    <p:sldId id="422" r:id="rId4"/>
    <p:sldId id="423" r:id="rId5"/>
    <p:sldId id="424" r:id="rId6"/>
    <p:sldId id="406" r:id="rId7"/>
    <p:sldId id="425" r:id="rId8"/>
    <p:sldId id="426" r:id="rId9"/>
    <p:sldId id="408" r:id="rId10"/>
    <p:sldId id="427" r:id="rId11"/>
    <p:sldId id="409" r:id="rId12"/>
    <p:sldId id="410" r:id="rId13"/>
    <p:sldId id="428" r:id="rId14"/>
    <p:sldId id="429" r:id="rId15"/>
    <p:sldId id="430" r:id="rId16"/>
    <p:sldId id="411" r:id="rId17"/>
    <p:sldId id="413" r:id="rId18"/>
    <p:sldId id="431" r:id="rId19"/>
    <p:sldId id="417" r:id="rId20"/>
    <p:sldId id="432" r:id="rId21"/>
    <p:sldId id="433" r:id="rId22"/>
    <p:sldId id="434" r:id="rId23"/>
    <p:sldId id="4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651707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379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99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341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106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981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9035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718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432826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734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8048274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3428962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050895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148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4151679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484723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3968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8597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dirty="0" smtClean="0"/>
              <a:t>PSERP </a:t>
            </a:r>
            <a:r>
              <a:rPr lang="en-IN" sz="6000" dirty="0" err="1" smtClean="0"/>
              <a:t>english</a:t>
            </a:r>
            <a:r>
              <a:rPr lang="en-IN" sz="6000" dirty="0" smtClean="0"/>
              <a:t> </a:t>
            </a:r>
            <a:r>
              <a:rPr lang="en-IN" sz="6000" dirty="0" smtClean="0"/>
              <a:t>– </a:t>
            </a:r>
            <a:r>
              <a:rPr lang="en-IN" sz="6000" dirty="0" smtClean="0"/>
              <a:t>exam &amp; result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477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10418240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print admit card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40"/>
            <a:ext cx="11346287" cy="15012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 Examination 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print admit card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</a:t>
            </a:r>
            <a:r>
              <a:rPr lang="en-US" b="1" dirty="0" smtClean="0">
                <a:effectLst/>
              </a:rPr>
              <a:t>admit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</a:t>
            </a:r>
            <a:r>
              <a:rPr lang="en-US" b="1" dirty="0" smtClean="0">
                <a:effectLst/>
              </a:rPr>
              <a:t>admit card</a:t>
            </a:r>
            <a:endParaRPr lang="en-IN" b="1" dirty="0"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993" y="1786596"/>
            <a:ext cx="10344150" cy="504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30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give exam attendance to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3337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Exam </a:t>
            </a:r>
            <a:r>
              <a:rPr lang="en-US" b="1" dirty="0">
                <a:effectLst/>
              </a:rPr>
              <a:t>Attendance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the list will appear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Present: </a:t>
            </a:r>
            <a:r>
              <a:rPr lang="en-IN" b="1" dirty="0" smtClean="0">
                <a:effectLst/>
              </a:rPr>
              <a:t>Select desired student checkbox and click </a:t>
            </a:r>
            <a:r>
              <a:rPr lang="en-IN" dirty="0" smtClean="0">
                <a:effectLst/>
              </a:rPr>
              <a:t>mark as present </a:t>
            </a:r>
            <a:r>
              <a:rPr lang="en-IN" b="1" dirty="0" smtClean="0">
                <a:effectLst/>
              </a:rPr>
              <a:t>button to assign present to the selected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Absent: </a:t>
            </a: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desired student checkbox and click </a:t>
            </a:r>
            <a:r>
              <a:rPr lang="en-IN" dirty="0">
                <a:effectLst/>
              </a:rPr>
              <a:t>mark as </a:t>
            </a:r>
            <a:r>
              <a:rPr lang="en-IN" dirty="0" smtClean="0">
                <a:effectLst/>
              </a:rPr>
              <a:t>absent</a:t>
            </a:r>
            <a:r>
              <a:rPr lang="en-IN" b="1" dirty="0" smtClean="0">
                <a:effectLst/>
              </a:rPr>
              <a:t> </a:t>
            </a:r>
            <a:r>
              <a:rPr lang="en-IN" b="1" dirty="0">
                <a:effectLst/>
              </a:rPr>
              <a:t>button to assign present to the selected students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2" y="2785330"/>
            <a:ext cx="1161991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273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give exam marks to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1017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Enter Exam Marks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student from 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marks of the student in the marks field and click save button to save respective subject marks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8" y="2600325"/>
            <a:ext cx="11746524" cy="278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665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Partition grade entry (</a:t>
            </a:r>
            <a:r>
              <a:rPr lang="en-IN" sz="2400" b="1" dirty="0" err="1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1017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partition grade entry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all required details and click </a:t>
            </a:r>
            <a:r>
              <a:rPr lang="en-IN" dirty="0" smtClean="0">
                <a:effectLst/>
              </a:rPr>
              <a:t>save 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 smtClean="0">
                <a:effectLst/>
              </a:rPr>
              <a:t>Click edit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button in edit column and then modify and click update 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 smtClean="0">
                <a:effectLst/>
              </a:rPr>
              <a:t> Click delete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button in delete column of corresponding Student</a:t>
            </a: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2067950"/>
            <a:ext cx="11085341" cy="479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665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Activities grade entry (</a:t>
            </a:r>
            <a:r>
              <a:rPr lang="en-IN" sz="2400" b="1" dirty="0" err="1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nur-ukg</a:t>
            </a:r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10" y="758606"/>
            <a:ext cx="11346287" cy="210175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Activities grade entry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all required details and click </a:t>
            </a:r>
            <a:r>
              <a:rPr lang="en-IN" dirty="0" smtClean="0">
                <a:effectLst/>
              </a:rPr>
              <a:t>save .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For View select student in dropdown then  view student details 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 smtClean="0">
                <a:effectLst/>
              </a:rPr>
              <a:t>Click edit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button in edit column and then modify and click update 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 smtClean="0">
                <a:effectLst/>
              </a:rPr>
              <a:t> Click delete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button in delete column of corresponding Student</a:t>
            </a: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22" y="2344032"/>
            <a:ext cx="11676184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665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health status entry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10" y="758606"/>
            <a:ext cx="11346287" cy="210175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Health status entry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all required details and click save</a:t>
            </a:r>
            <a:r>
              <a:rPr lang="en-IN" dirty="0" smtClean="0">
                <a:effectLst/>
              </a:rPr>
              <a:t> .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For View select student in dropdown then  view student details 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 smtClean="0">
                <a:effectLst/>
              </a:rPr>
              <a:t>Click edit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button in edit column and then modify and click update 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 smtClean="0">
                <a:effectLst/>
              </a:rPr>
              <a:t> Click delete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button in delete column of corresponding Student</a:t>
            </a: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05" y="2592265"/>
            <a:ext cx="11422966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665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modify exam marks of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1017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Modify Exam Marks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select student from 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modified marks of the student in the marks field and click save button to save selected subject marks.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48" y="2880580"/>
            <a:ext cx="11774657" cy="26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273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generate result of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19379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Generate </a:t>
            </a:r>
            <a:r>
              <a:rPr lang="en-US" b="1" dirty="0" smtClean="0">
                <a:effectLst/>
              </a:rPr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</a:t>
            </a:r>
            <a:r>
              <a:rPr lang="en-IN" dirty="0" smtClean="0">
                <a:effectLst/>
              </a:rPr>
              <a:t>generate result </a:t>
            </a:r>
            <a:r>
              <a:rPr lang="en-IN" b="1" dirty="0" smtClean="0">
                <a:effectLst/>
              </a:rPr>
              <a:t>button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4" y="2838450"/>
            <a:ext cx="11648049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23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Work on new session start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19379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Work on new session start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  <a:sym typeface="Wingdings" panose="05000000000000000000" pitchFamily="2" charset="2"/>
              </a:rPr>
              <a:t>import exam det. From </a:t>
            </a:r>
            <a:r>
              <a:rPr lang="en-US" b="1" dirty="0" err="1" smtClean="0">
                <a:effectLst/>
                <a:sym typeface="Wingdings" panose="05000000000000000000" pitchFamily="2" charset="2"/>
              </a:rPr>
              <a:t>prev</a:t>
            </a:r>
            <a:r>
              <a:rPr lang="en-US" b="1" dirty="0" smtClean="0">
                <a:effectLst/>
                <a:sym typeface="Wingdings" panose="05000000000000000000" pitchFamily="2" charset="2"/>
              </a:rPr>
              <a:t>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  <a:sym typeface="Wingdings" panose="05000000000000000000" pitchFamily="2" charset="2"/>
              </a:rPr>
              <a:t>Then Click To Copy Data .</a:t>
            </a:r>
            <a:endParaRPr lang="en-US" b="1" dirty="0" smtClean="0"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75" y="2433711"/>
            <a:ext cx="10691447" cy="163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23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Exam Results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39"/>
            <a:ext cx="10431439" cy="2158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Exam </a:t>
            </a:r>
            <a:r>
              <a:rPr lang="en-US" b="1" dirty="0" smtClean="0">
                <a:effectLst/>
              </a:rPr>
              <a:t>Result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</a:t>
            </a:r>
            <a:r>
              <a:rPr lang="en-US" b="1" dirty="0" smtClean="0">
                <a:effectLst/>
              </a:rPr>
              <a:t>result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result to 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result</a:t>
            </a:r>
            <a:endParaRPr lang="en-IN" b="1" dirty="0">
              <a:effectLst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22" y="2473863"/>
            <a:ext cx="1157771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28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new subject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215634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Subject Master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new subject details in </a:t>
            </a:r>
            <a:r>
              <a:rPr lang="en-IN" dirty="0" smtClean="0">
                <a:effectLst/>
              </a:rPr>
              <a:t>add new subject </a:t>
            </a:r>
            <a:r>
              <a:rPr lang="en-IN" b="1" dirty="0" smtClean="0">
                <a:effectLst/>
              </a:rPr>
              <a:t>box and click save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>
                <a:effectLst/>
              </a:rPr>
              <a:t>Click </a:t>
            </a:r>
            <a:r>
              <a:rPr lang="en-US" dirty="0">
                <a:effectLst/>
              </a:rPr>
              <a:t>edit </a:t>
            </a:r>
            <a:r>
              <a:rPr lang="en-US" b="1" dirty="0">
                <a:effectLst/>
              </a:rPr>
              <a:t>button in </a:t>
            </a:r>
            <a:r>
              <a:rPr lang="en-US" b="1" dirty="0" smtClean="0">
                <a:effectLst/>
              </a:rPr>
              <a:t>edit </a:t>
            </a:r>
            <a:r>
              <a:rPr lang="en-US" b="1" dirty="0">
                <a:effectLst/>
              </a:rPr>
              <a:t>column and then modify </a:t>
            </a:r>
            <a:r>
              <a:rPr lang="en-US" b="1" dirty="0" smtClean="0">
                <a:effectLst/>
              </a:rPr>
              <a:t>subject </a:t>
            </a:r>
            <a:r>
              <a:rPr lang="en-US" b="1" dirty="0">
                <a:effectLst/>
              </a:rPr>
              <a:t>and click update 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>
                <a:effectLst/>
              </a:rPr>
              <a:t> Click </a:t>
            </a:r>
            <a:r>
              <a:rPr lang="en-US" dirty="0" smtClean="0">
                <a:effectLst/>
              </a:rPr>
              <a:t>delete </a:t>
            </a:r>
            <a:r>
              <a:rPr lang="en-US" b="1" dirty="0" smtClean="0">
                <a:effectLst/>
              </a:rPr>
              <a:t>button </a:t>
            </a:r>
            <a:r>
              <a:rPr lang="en-US" b="1" dirty="0">
                <a:effectLst/>
              </a:rPr>
              <a:t>in </a:t>
            </a:r>
            <a:r>
              <a:rPr lang="en-US" b="1" dirty="0" smtClean="0">
                <a:effectLst/>
              </a:rPr>
              <a:t>delete </a:t>
            </a:r>
            <a:r>
              <a:rPr lang="en-US" b="1" dirty="0">
                <a:effectLst/>
              </a:rPr>
              <a:t>column </a:t>
            </a:r>
            <a:r>
              <a:rPr lang="en-US" b="1" dirty="0" smtClean="0">
                <a:effectLst/>
              </a:rPr>
              <a:t>of corresponding subjects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9" y="2293866"/>
            <a:ext cx="10604593" cy="4564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1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</a:t>
            </a:r>
            <a:r>
              <a:rPr lang="en-US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Report(</a:t>
            </a:r>
            <a:r>
              <a:rPr lang="en-US" sz="2400" b="1" dirty="0" err="1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</a:t>
            </a:r>
            <a:r>
              <a:rPr lang="en-US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400" b="1" dirty="0" err="1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ukg</a:t>
            </a:r>
            <a:r>
              <a:rPr lang="en-US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split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39"/>
            <a:ext cx="10431439" cy="2158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Exam </a:t>
            </a:r>
            <a:r>
              <a:rPr lang="en-US" b="1" dirty="0" smtClean="0">
                <a:effectLst/>
              </a:rPr>
              <a:t>Progress report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</a:t>
            </a:r>
            <a:r>
              <a:rPr lang="en-US" b="1" dirty="0" smtClean="0">
                <a:effectLst/>
              </a:rPr>
              <a:t>result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</a:t>
            </a:r>
            <a:r>
              <a:rPr lang="en-US" b="1" dirty="0" smtClean="0">
                <a:effectLst/>
              </a:rPr>
              <a:t>report</a:t>
            </a:r>
            <a:endParaRPr lang="en-IN" b="1" dirty="0">
              <a:effectLst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658" y="2321169"/>
            <a:ext cx="10448925" cy="43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28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</a:t>
            </a:r>
            <a:r>
              <a:rPr lang="en-US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Report(</a:t>
            </a:r>
            <a:r>
              <a:rPr lang="en-US" sz="2400" b="1" dirty="0" err="1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</a:t>
            </a:r>
            <a:r>
              <a:rPr lang="en-US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400" b="1" dirty="0" err="1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ukg</a:t>
            </a:r>
            <a:r>
              <a:rPr lang="en-US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39"/>
            <a:ext cx="10431439" cy="2158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Exam </a:t>
            </a:r>
            <a:r>
              <a:rPr lang="en-US" b="1" dirty="0" smtClean="0">
                <a:effectLst/>
              </a:rPr>
              <a:t>Progress report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</a:t>
            </a:r>
            <a:r>
              <a:rPr lang="en-US" b="1" dirty="0" smtClean="0">
                <a:effectLst/>
              </a:rPr>
              <a:t>result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</a:t>
            </a:r>
            <a:r>
              <a:rPr lang="en-US" b="1" dirty="0" smtClean="0">
                <a:effectLst/>
              </a:rPr>
              <a:t>report</a:t>
            </a:r>
            <a:endParaRPr lang="en-IN" b="1" dirty="0">
              <a:effectLst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71" y="2053882"/>
            <a:ext cx="11296357" cy="48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28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</a:t>
            </a:r>
            <a:r>
              <a:rPr lang="en-US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Report(</a:t>
            </a:r>
            <a:r>
              <a:rPr lang="en-US" sz="2400" b="1" dirty="0" err="1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-v)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39"/>
            <a:ext cx="10431439" cy="2158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Exam </a:t>
            </a:r>
            <a:r>
              <a:rPr lang="en-US" b="1" dirty="0" smtClean="0">
                <a:effectLst/>
              </a:rPr>
              <a:t>Progress report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</a:t>
            </a:r>
            <a:r>
              <a:rPr lang="en-US" b="1" dirty="0" smtClean="0">
                <a:effectLst/>
              </a:rPr>
              <a:t>result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</a:t>
            </a:r>
            <a:r>
              <a:rPr lang="en-US" b="1" dirty="0" smtClean="0">
                <a:effectLst/>
              </a:rPr>
              <a:t>report</a:t>
            </a:r>
            <a:endParaRPr lang="en-IN" b="1" dirty="0">
              <a:effectLst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76" y="2228850"/>
            <a:ext cx="11127544" cy="441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28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</a:t>
            </a:r>
            <a:r>
              <a:rPr lang="en-US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Report(vi -viii)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39"/>
            <a:ext cx="10431439" cy="2158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Exam </a:t>
            </a:r>
            <a:r>
              <a:rPr lang="en-US" b="1" dirty="0" smtClean="0">
                <a:effectLst/>
              </a:rPr>
              <a:t>Progress report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</a:t>
            </a:r>
            <a:r>
              <a:rPr lang="en-US" b="1" dirty="0" smtClean="0">
                <a:effectLst/>
              </a:rPr>
              <a:t>result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</a:t>
            </a:r>
            <a:r>
              <a:rPr lang="en-US" b="1" dirty="0" smtClean="0">
                <a:effectLst/>
              </a:rPr>
              <a:t>report</a:t>
            </a:r>
            <a:endParaRPr lang="en-IN" b="1" dirty="0">
              <a:effectLst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215" y="2307101"/>
            <a:ext cx="1040130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28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Partition master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215634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Partition</a:t>
            </a:r>
            <a:r>
              <a:rPr lang="en-IN" b="1" dirty="0" smtClean="0">
                <a:effectLst/>
              </a:rPr>
              <a:t> Master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 report partition and add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new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partition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name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box and select part split and add split partition name. And click on save  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>
                <a:effectLst/>
              </a:rPr>
              <a:t>Click edit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button in </a:t>
            </a:r>
            <a:r>
              <a:rPr lang="en-US" b="1" dirty="0" smtClean="0">
                <a:effectLst/>
              </a:rPr>
              <a:t>edit </a:t>
            </a:r>
            <a:r>
              <a:rPr lang="en-US" b="1" dirty="0">
                <a:effectLst/>
              </a:rPr>
              <a:t>column and then modify </a:t>
            </a:r>
            <a:r>
              <a:rPr lang="en-US" b="1" dirty="0" smtClean="0">
                <a:effectLst/>
              </a:rPr>
              <a:t>partition and </a:t>
            </a:r>
            <a:r>
              <a:rPr lang="en-US" b="1" dirty="0">
                <a:effectLst/>
              </a:rPr>
              <a:t>click update 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>
                <a:effectLst/>
              </a:rPr>
              <a:t> Click </a:t>
            </a:r>
            <a:r>
              <a:rPr lang="en-US" b="1" dirty="0" smtClean="0">
                <a:effectLst/>
              </a:rPr>
              <a:t>delete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button </a:t>
            </a:r>
            <a:r>
              <a:rPr lang="en-US" b="1" dirty="0">
                <a:effectLst/>
              </a:rPr>
              <a:t>in </a:t>
            </a:r>
            <a:r>
              <a:rPr lang="en-US" b="1" dirty="0" smtClean="0">
                <a:effectLst/>
              </a:rPr>
              <a:t>delete </a:t>
            </a:r>
            <a:r>
              <a:rPr lang="en-US" b="1" dirty="0">
                <a:effectLst/>
              </a:rPr>
              <a:t>column </a:t>
            </a:r>
            <a:r>
              <a:rPr lang="en-US" b="1" dirty="0" smtClean="0">
                <a:effectLst/>
              </a:rPr>
              <a:t>of corresponding partition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1" y="2391508"/>
            <a:ext cx="11479236" cy="423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51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Partition subject master(</a:t>
            </a:r>
            <a:r>
              <a:rPr lang="en-IN" sz="2400" b="1" dirty="0" err="1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215634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Partition subject m</a:t>
            </a:r>
            <a:r>
              <a:rPr lang="en-IN" b="1" dirty="0" smtClean="0">
                <a:effectLst/>
              </a:rPr>
              <a:t>aster(</a:t>
            </a:r>
            <a:r>
              <a:rPr lang="en-IN" b="1" dirty="0" err="1" smtClean="0">
                <a:effectLst/>
              </a:rPr>
              <a:t>i</a:t>
            </a:r>
            <a:r>
              <a:rPr lang="en-IN" b="1" dirty="0" smtClean="0">
                <a:effectLst/>
              </a:rPr>
              <a:t>-x)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partition and add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subject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name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box and click on save  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>
                <a:effectLst/>
              </a:rPr>
              <a:t>Click edit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button in </a:t>
            </a:r>
            <a:r>
              <a:rPr lang="en-US" b="1" dirty="0" smtClean="0">
                <a:effectLst/>
              </a:rPr>
              <a:t>edit </a:t>
            </a:r>
            <a:r>
              <a:rPr lang="en-US" b="1" dirty="0">
                <a:effectLst/>
              </a:rPr>
              <a:t>column and then modify </a:t>
            </a:r>
            <a:r>
              <a:rPr lang="en-US" b="1" dirty="0" smtClean="0">
                <a:effectLst/>
              </a:rPr>
              <a:t> subject partition and </a:t>
            </a:r>
            <a:r>
              <a:rPr lang="en-US" b="1" dirty="0">
                <a:effectLst/>
              </a:rPr>
              <a:t>click update 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>
                <a:effectLst/>
              </a:rPr>
              <a:t> Click </a:t>
            </a:r>
            <a:r>
              <a:rPr lang="en-US" b="1" dirty="0" smtClean="0">
                <a:effectLst/>
              </a:rPr>
              <a:t>delete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button </a:t>
            </a:r>
            <a:r>
              <a:rPr lang="en-US" b="1" dirty="0">
                <a:effectLst/>
              </a:rPr>
              <a:t>in </a:t>
            </a:r>
            <a:r>
              <a:rPr lang="en-US" b="1" dirty="0" smtClean="0">
                <a:effectLst/>
              </a:rPr>
              <a:t>delete </a:t>
            </a:r>
            <a:r>
              <a:rPr lang="en-US" b="1" dirty="0">
                <a:effectLst/>
              </a:rPr>
              <a:t>column </a:t>
            </a:r>
            <a:r>
              <a:rPr lang="en-US" b="1" dirty="0" smtClean="0">
                <a:effectLst/>
              </a:rPr>
              <a:t>of corresponding partition subject.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137" y="2437742"/>
            <a:ext cx="11535508" cy="424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51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activities subject master(</a:t>
            </a:r>
            <a:r>
              <a:rPr lang="en-IN" sz="2400" b="1" dirty="0" err="1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nur-ukg</a:t>
            </a:r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215634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activities subject m</a:t>
            </a:r>
            <a:r>
              <a:rPr lang="en-IN" b="1" dirty="0" smtClean="0">
                <a:effectLst/>
              </a:rPr>
              <a:t>aster(</a:t>
            </a:r>
            <a:r>
              <a:rPr lang="en-IN" b="1" dirty="0" err="1" smtClean="0">
                <a:effectLst/>
              </a:rPr>
              <a:t>nur-ukg</a:t>
            </a:r>
            <a:r>
              <a:rPr lang="en-IN" b="1" dirty="0" smtClean="0">
                <a:effectLst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heading and select activities and add subject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name in</a:t>
            </a:r>
            <a:r>
              <a:rPr lang="en-IN" dirty="0" smtClean="0">
                <a:effectLst/>
              </a:rPr>
              <a:t> </a:t>
            </a:r>
            <a:r>
              <a:rPr lang="en-IN" b="1" dirty="0" smtClean="0">
                <a:effectLst/>
              </a:rPr>
              <a:t>box and click on save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>
                <a:effectLst/>
              </a:rPr>
              <a:t>Click edit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button in </a:t>
            </a:r>
            <a:r>
              <a:rPr lang="en-US" b="1" dirty="0" smtClean="0">
                <a:effectLst/>
              </a:rPr>
              <a:t>edit </a:t>
            </a:r>
            <a:r>
              <a:rPr lang="en-US" b="1" dirty="0">
                <a:effectLst/>
              </a:rPr>
              <a:t>column and then modify </a:t>
            </a:r>
            <a:r>
              <a:rPr lang="en-US" b="1" dirty="0" smtClean="0">
                <a:effectLst/>
              </a:rPr>
              <a:t> activities and </a:t>
            </a:r>
            <a:r>
              <a:rPr lang="en-US" b="1" dirty="0">
                <a:effectLst/>
              </a:rPr>
              <a:t>click update 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>
                <a:effectLst/>
              </a:rPr>
              <a:t> Click </a:t>
            </a:r>
            <a:r>
              <a:rPr lang="en-US" b="1" dirty="0" smtClean="0">
                <a:effectLst/>
              </a:rPr>
              <a:t>delete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button </a:t>
            </a:r>
            <a:r>
              <a:rPr lang="en-US" b="1" dirty="0">
                <a:effectLst/>
              </a:rPr>
              <a:t>in </a:t>
            </a:r>
            <a:r>
              <a:rPr lang="en-US" b="1" dirty="0" smtClean="0">
                <a:effectLst/>
              </a:rPr>
              <a:t>delete </a:t>
            </a:r>
            <a:r>
              <a:rPr lang="en-US" b="1" dirty="0">
                <a:effectLst/>
              </a:rPr>
              <a:t>column </a:t>
            </a:r>
            <a:r>
              <a:rPr lang="en-US" b="1" dirty="0" smtClean="0">
                <a:effectLst/>
              </a:rPr>
              <a:t>of corresponding activities.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48" y="2359414"/>
            <a:ext cx="11774658" cy="4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51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3692"/>
            <a:ext cx="12192000" cy="193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define exams for each class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9" y="491320"/>
            <a:ext cx="6179158" cy="28796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</a:t>
            </a:r>
            <a:r>
              <a:rPr lang="en-US" b="1" dirty="0" smtClean="0">
                <a:effectLst/>
              </a:rPr>
              <a:t>Exams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Click </a:t>
            </a:r>
            <a:r>
              <a:rPr lang="en-IN" dirty="0" smtClean="0">
                <a:effectLst/>
              </a:rPr>
              <a:t>add new </a:t>
            </a:r>
            <a:r>
              <a:rPr lang="en-IN" b="1" dirty="0" smtClean="0">
                <a:effectLst/>
              </a:rPr>
              <a:t>button and this will redirect to define exams page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all required details and click </a:t>
            </a:r>
            <a:r>
              <a:rPr lang="en-IN" dirty="0" smtClean="0">
                <a:effectLst/>
              </a:rPr>
              <a:t>save &amp; add new </a:t>
            </a:r>
            <a:r>
              <a:rPr lang="en-IN" b="1" dirty="0" smtClean="0">
                <a:effectLst/>
              </a:rPr>
              <a:t>button or </a:t>
            </a:r>
            <a:r>
              <a:rPr lang="en-IN" dirty="0" smtClean="0">
                <a:effectLst/>
              </a:rPr>
              <a:t>save &amp; go to list </a:t>
            </a:r>
            <a:r>
              <a:rPr lang="en-IN" b="1" dirty="0" smtClean="0">
                <a:effectLst/>
              </a:rPr>
              <a:t>button according to your need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If want to copy all Exam type for previous session to new session then click on import data from </a:t>
            </a:r>
            <a:r>
              <a:rPr lang="en-IN" b="1" dirty="0" err="1" smtClean="0">
                <a:effectLst/>
              </a:rPr>
              <a:t>prev</a:t>
            </a:r>
            <a:r>
              <a:rPr lang="en-IN" b="1" dirty="0" smtClean="0">
                <a:effectLst/>
              </a:rPr>
              <a:t> session button.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41" y="0"/>
            <a:ext cx="5345210" cy="5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672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: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Define Exam/ 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Classwise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 subject split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215634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 Examination 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Define Exam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class for exam then enter all required details and click save</a:t>
            </a:r>
            <a:r>
              <a:rPr lang="en-IN" dirty="0" smtClean="0">
                <a:effectLst/>
              </a:rPr>
              <a:t> .</a:t>
            </a:r>
            <a:r>
              <a:rPr lang="en-IN" b="1" dirty="0" smtClean="0">
                <a:effectLst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For view click on go to list button according to your need.</a:t>
            </a:r>
          </a:p>
          <a:p>
            <a:pPr marL="457200" indent="-457200">
              <a:buNone/>
            </a:pP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2" y="1828800"/>
            <a:ext cx="1108534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51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assign optional subject to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3337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Assign Optional Subjects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the list will appear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Assign optional: </a:t>
            </a:r>
            <a:r>
              <a:rPr lang="en-IN" b="1" dirty="0" smtClean="0">
                <a:effectLst/>
              </a:rPr>
              <a:t>Select desired student checkbox and click assign button to assign the optional subject to the selected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Un-Assign </a:t>
            </a:r>
            <a:r>
              <a:rPr lang="en-IN" b="1" dirty="0">
                <a:solidFill>
                  <a:srgbClr val="92D050"/>
                </a:solidFill>
                <a:effectLst/>
              </a:rPr>
              <a:t>optional: </a:t>
            </a: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desired student checkbox and click </a:t>
            </a:r>
            <a:r>
              <a:rPr lang="en-IN" b="1" dirty="0" smtClean="0">
                <a:effectLst/>
              </a:rPr>
              <a:t>un-assign </a:t>
            </a:r>
            <a:r>
              <a:rPr lang="en-IN" b="1" dirty="0">
                <a:effectLst/>
              </a:rPr>
              <a:t>button to </a:t>
            </a:r>
            <a:r>
              <a:rPr lang="en-IN" b="1" dirty="0" smtClean="0">
                <a:effectLst/>
              </a:rPr>
              <a:t>un-assign </a:t>
            </a:r>
            <a:r>
              <a:rPr lang="en-IN" b="1" dirty="0">
                <a:effectLst/>
              </a:rPr>
              <a:t>the optional subject to the selected students</a:t>
            </a:r>
            <a:r>
              <a:rPr lang="en-IN" b="1" dirty="0" smtClean="0">
                <a:effectLst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90" y="4121833"/>
            <a:ext cx="11648048" cy="23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468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assign optional subject to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3337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Assign Optional Subjects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the list will appear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Assign optional: </a:t>
            </a:r>
            <a:r>
              <a:rPr lang="en-IN" b="1" dirty="0" smtClean="0">
                <a:effectLst/>
              </a:rPr>
              <a:t>Select desired student checkbox and click assign button to assign the optional subject to the selected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Un-Assign </a:t>
            </a:r>
            <a:r>
              <a:rPr lang="en-IN" b="1" dirty="0">
                <a:solidFill>
                  <a:srgbClr val="92D050"/>
                </a:solidFill>
                <a:effectLst/>
              </a:rPr>
              <a:t>optional: </a:t>
            </a: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desired student checkbox and click </a:t>
            </a:r>
            <a:r>
              <a:rPr lang="en-IN" b="1" dirty="0" smtClean="0">
                <a:effectLst/>
              </a:rPr>
              <a:t>un-assign </a:t>
            </a:r>
            <a:r>
              <a:rPr lang="en-IN" b="1" dirty="0">
                <a:effectLst/>
              </a:rPr>
              <a:t>button to </a:t>
            </a:r>
            <a:r>
              <a:rPr lang="en-IN" b="1" dirty="0" smtClean="0">
                <a:effectLst/>
              </a:rPr>
              <a:t>un-assign </a:t>
            </a:r>
            <a:r>
              <a:rPr lang="en-IN" b="1" dirty="0">
                <a:effectLst/>
              </a:rPr>
              <a:t>the optional subject to the selected students</a:t>
            </a:r>
            <a:r>
              <a:rPr lang="en-IN" b="1" dirty="0" smtClean="0">
                <a:effectLst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1" y="3474347"/>
            <a:ext cx="11951953" cy="3240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68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2422</TotalTime>
  <Words>1156</Words>
  <Application>Microsoft Office PowerPoint</Application>
  <PresentationFormat>Custom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Mesh</vt:lpstr>
      <vt:lpstr>PSERP english – exam &amp; result</vt:lpstr>
      <vt:lpstr>Q: To add new subject</vt:lpstr>
      <vt:lpstr>Q: Partition master</vt:lpstr>
      <vt:lpstr>Q: Partition subject master(i-x)</vt:lpstr>
      <vt:lpstr>Q: activities subject master(nur-ukg)</vt:lpstr>
      <vt:lpstr>Q: To define exams for each class</vt:lpstr>
      <vt:lpstr>Q: : Define Exam/ Classwise subject split</vt:lpstr>
      <vt:lpstr>Q: To assign optional subject to students</vt:lpstr>
      <vt:lpstr>Q: To assign optional subject to students</vt:lpstr>
      <vt:lpstr>Q: To print admit card</vt:lpstr>
      <vt:lpstr>Q: To give exam attendance to students</vt:lpstr>
      <vt:lpstr>Q: To give exam marks to students</vt:lpstr>
      <vt:lpstr>Q: Partition grade entry (i-x)</vt:lpstr>
      <vt:lpstr>Q: Activities grade entry (nur-ukg)</vt:lpstr>
      <vt:lpstr>Q: health status entry</vt:lpstr>
      <vt:lpstr>Q: To modify exam marks of students</vt:lpstr>
      <vt:lpstr>Q: To generate result of students</vt:lpstr>
      <vt:lpstr>Q: Work on new session start</vt:lpstr>
      <vt:lpstr>Q: To get Exam Results </vt:lpstr>
      <vt:lpstr>Q: progress Report(nur -ukg) split</vt:lpstr>
      <vt:lpstr>Q: progress Report(nur -ukg) con</vt:lpstr>
      <vt:lpstr>Q: progress Report(i -v)</vt:lpstr>
      <vt:lpstr>Q: progress Report(vi -viii)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JANMEJOY</dc:creator>
  <cp:lastModifiedBy>SANTOSH</cp:lastModifiedBy>
  <cp:revision>203</cp:revision>
  <dcterms:created xsi:type="dcterms:W3CDTF">2020-01-11T10:39:02Z</dcterms:created>
  <dcterms:modified xsi:type="dcterms:W3CDTF">2020-01-20T16:30:36Z</dcterms:modified>
</cp:coreProperties>
</file>